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4"/>
  </p:sldMasterIdLst>
  <p:notesMasterIdLst>
    <p:notesMasterId r:id="rId19"/>
  </p:notesMasterIdLst>
  <p:sldIdLst>
    <p:sldId id="256" r:id="rId5"/>
    <p:sldId id="257" r:id="rId6"/>
    <p:sldId id="269" r:id="rId7"/>
    <p:sldId id="259" r:id="rId8"/>
    <p:sldId id="258" r:id="rId9"/>
    <p:sldId id="260" r:id="rId10"/>
    <p:sldId id="261" r:id="rId11"/>
    <p:sldId id="263" r:id="rId12"/>
    <p:sldId id="264" r:id="rId13"/>
    <p:sldId id="265" r:id="rId14"/>
    <p:sldId id="266" r:id="rId15"/>
    <p:sldId id="262" r:id="rId16"/>
    <p:sldId id="267" r:id="rId17"/>
    <p:sldId id="268"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hBcN1g8qYXeTVtukDx/E0lfOYU3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C36EA-1FA7-4A3E-AB0C-6C40B925F189}" v="2" dt="2023-09-25T17:49:53.608"/>
    <p1510:client id="{0C1B9C89-58CF-4168-9C93-0FC33497C1AE}" v="1" dt="2023-09-23T20:47:07.896"/>
    <p1510:client id="{1F59E479-8A7B-8B4E-81AD-DA1A423513F6}" vWet="2" dt="2023-09-23T08:49:21.201"/>
    <p1510:client id="{32230D81-0B46-4017-BDAF-3A4425796AE9}" v="167" dt="2023-08-14T02:39:22.825"/>
    <p1510:client id="{3B49CE83-2C7D-AB08-5D30-B361F8F28D03}" v="1" dt="2023-09-24T08:33:06.219"/>
    <p1510:client id="{3F52F89F-082D-46BC-99B5-B7F64C1E6D99}" v="6" dt="2023-09-23T08:48:16.460"/>
    <p1510:client id="{47CA4C9C-66FE-4C80-A74B-1822ABA25078}" v="2" dt="2023-08-15T02:03:34.910"/>
    <p1510:client id="{64F8CCED-6C96-45B6-8725-7C34048E6636}" v="7" dt="2023-08-15T01:35:56.409"/>
    <p1510:client id="{7A36CA5C-E3C4-4217-9F5C-29272770E55E}" v="1" dt="2023-09-20T10:02:34.426"/>
    <p1510:client id="{8B0B204A-0414-E779-47E4-4C4D8EB43C8A}" v="2" dt="2023-09-20T14:46:09.680"/>
    <p1510:client id="{93AEA5F5-3959-2D90-E8DC-7E5D93584400}" v="6" dt="2023-09-19T12:55:23.649"/>
    <p1510:client id="{A78C256F-2139-4F50-8413-56FC6809823E}" v="48" dt="2023-08-14T02:15:50.741"/>
    <p1510:client id="{C73E39E5-0DE4-4B42-9AE9-FF04C1F3485F}" v="2" dt="2023-12-03T21:54:14.554"/>
    <p1510:client id="{D265DEDB-8B39-4F66-9E45-EF22A2BC9F45}" v="7" dt="2023-09-19T14:39:10.949"/>
    <p1510:client id="{ED9E150E-D4EA-4E72-A7C5-0B74EDD7396A}" v="18" dt="2023-08-15T04:05:51.342"/>
    <p1510:client id="{F50AD34F-E807-7A4A-8003-D75C398A3719}" v="3" dt="2023-08-15T02:11:15.401"/>
  </p1510:revLst>
</p1510:revInfo>
</file>

<file path=ppt/tableStyles.xml><?xml version="1.0" encoding="utf-8"?>
<a:tblStyleLst xmlns:a="http://schemas.openxmlformats.org/drawingml/2006/main" def="{F65F74A6-CE41-4C4D-B449-66AC8C4E7FF5}">
  <a:tblStyle styleId="{F65F74A6-CE41-4C4D-B449-66AC8C4E7FF5}"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DFD"/>
          </a:solidFill>
        </a:fill>
      </a:tcStyle>
    </a:wholeTbl>
    <a:band1H>
      <a:tcTxStyle/>
      <a:tcStyle>
        <a:tcBdr/>
        <a:fill>
          <a:solidFill>
            <a:srgbClr val="CDD8FB"/>
          </a:solidFill>
        </a:fill>
      </a:tcStyle>
    </a:band1H>
    <a:band2H>
      <a:tcTxStyle/>
      <a:tcStyle>
        <a:tcBdr/>
      </a:tcStyle>
    </a:band2H>
    <a:band1V>
      <a:tcTxStyle/>
      <a:tcStyle>
        <a:tcBdr/>
        <a:fill>
          <a:solidFill>
            <a:srgbClr val="CDD8FB"/>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utpatchaporn Thippayajindakul" userId="S::6558030456@student.chula.ac.th::8509df14-054d-4730-89f7-ae78f87b21a6" providerId="AD" clId="Web-{93AEA5F5-3959-2D90-E8DC-7E5D93584400}"/>
    <pc:docChg chg="modSld">
      <pc:chgData name="Nutpatchaporn Thippayajindakul" userId="S::6558030456@student.chula.ac.th::8509df14-054d-4730-89f7-ae78f87b21a6" providerId="AD" clId="Web-{93AEA5F5-3959-2D90-E8DC-7E5D93584400}" dt="2023-09-19T12:55:23.649" v="7" actId="20577"/>
      <pc:docMkLst>
        <pc:docMk/>
      </pc:docMkLst>
      <pc:sldChg chg="modSp">
        <pc:chgData name="Nutpatchaporn Thippayajindakul" userId="S::6558030456@student.chula.ac.th::8509df14-054d-4730-89f7-ae78f87b21a6" providerId="AD" clId="Web-{93AEA5F5-3959-2D90-E8DC-7E5D93584400}" dt="2023-09-19T12:45:33.262" v="2" actId="20577"/>
        <pc:sldMkLst>
          <pc:docMk/>
          <pc:sldMk cId="0" sldId="259"/>
        </pc:sldMkLst>
        <pc:spChg chg="mod">
          <ac:chgData name="Nutpatchaporn Thippayajindakul" userId="S::6558030456@student.chula.ac.th::8509df14-054d-4730-89f7-ae78f87b21a6" providerId="AD" clId="Web-{93AEA5F5-3959-2D90-E8DC-7E5D93584400}" dt="2023-09-19T12:45:33.262" v="2" actId="20577"/>
          <ac:spMkLst>
            <pc:docMk/>
            <pc:sldMk cId="0" sldId="259"/>
            <ac:spMk id="79" creationId="{00000000-0000-0000-0000-000000000000}"/>
          </ac:spMkLst>
        </pc:spChg>
      </pc:sldChg>
      <pc:sldChg chg="modSp">
        <pc:chgData name="Nutpatchaporn Thippayajindakul" userId="S::6558030456@student.chula.ac.th::8509df14-054d-4730-89f7-ae78f87b21a6" providerId="AD" clId="Web-{93AEA5F5-3959-2D90-E8DC-7E5D93584400}" dt="2023-09-19T12:55:23.649" v="7" actId="20577"/>
        <pc:sldMkLst>
          <pc:docMk/>
          <pc:sldMk cId="0" sldId="261"/>
        </pc:sldMkLst>
        <pc:spChg chg="mod">
          <ac:chgData name="Nutpatchaporn Thippayajindakul" userId="S::6558030456@student.chula.ac.th::8509df14-054d-4730-89f7-ae78f87b21a6" providerId="AD" clId="Web-{93AEA5F5-3959-2D90-E8DC-7E5D93584400}" dt="2023-09-19T12:55:23.649" v="7" actId="20577"/>
          <ac:spMkLst>
            <pc:docMk/>
            <pc:sldMk cId="0" sldId="261"/>
            <ac:spMk id="91" creationId="{00000000-0000-0000-0000-000000000000}"/>
          </ac:spMkLst>
        </pc:spChg>
      </pc:sldChg>
    </pc:docChg>
  </pc:docChgLst>
  <pc:docChgLst>
    <pc:chgData name="Chatchada Trakoolphaisan" userId="S::6558021856@student.chula.ac.th::bbfb259b-d7ff-42c8-82a1-917cbe31c67c" providerId="AD" clId="Web-{47CA4C9C-66FE-4C80-A74B-1822ABA25078}"/>
    <pc:docChg chg="modSld">
      <pc:chgData name="Chatchada Trakoolphaisan" userId="S::6558021856@student.chula.ac.th::bbfb259b-d7ff-42c8-82a1-917cbe31c67c" providerId="AD" clId="Web-{47CA4C9C-66FE-4C80-A74B-1822ABA25078}" dt="2023-08-15T02:03:34.910" v="1" actId="1076"/>
      <pc:docMkLst>
        <pc:docMk/>
      </pc:docMkLst>
      <pc:sldChg chg="modSp">
        <pc:chgData name="Chatchada Trakoolphaisan" userId="S::6558021856@student.chula.ac.th::bbfb259b-d7ff-42c8-82a1-917cbe31c67c" providerId="AD" clId="Web-{47CA4C9C-66FE-4C80-A74B-1822ABA25078}" dt="2023-08-15T02:03:34.910" v="1" actId="1076"/>
        <pc:sldMkLst>
          <pc:docMk/>
          <pc:sldMk cId="0" sldId="257"/>
        </pc:sldMkLst>
        <pc:spChg chg="mod">
          <ac:chgData name="Chatchada Trakoolphaisan" userId="S::6558021856@student.chula.ac.th::bbfb259b-d7ff-42c8-82a1-917cbe31c67c" providerId="AD" clId="Web-{47CA4C9C-66FE-4C80-A74B-1822ABA25078}" dt="2023-08-15T02:03:34.910" v="1" actId="1076"/>
          <ac:spMkLst>
            <pc:docMk/>
            <pc:sldMk cId="0" sldId="257"/>
            <ac:spMk id="61" creationId="{00000000-0000-0000-0000-000000000000}"/>
          </ac:spMkLst>
        </pc:spChg>
      </pc:sldChg>
    </pc:docChg>
  </pc:docChgLst>
  <pc:docChgLst>
    <pc:chgData name="Naratthon Wei" userId="S::6558027656@student.chula.ac.th::09dbce9a-2cd5-420a-a012-87ed9db550b3" providerId="AD" clId="Web-{7A36CA5C-E3C4-4217-9F5C-29272770E55E}"/>
    <pc:docChg chg="modSld">
      <pc:chgData name="Naratthon Wei" userId="S::6558027656@student.chula.ac.th::09dbce9a-2cd5-420a-a012-87ed9db550b3" providerId="AD" clId="Web-{7A36CA5C-E3C4-4217-9F5C-29272770E55E}" dt="2023-09-20T10:02:34.426" v="0" actId="1076"/>
      <pc:docMkLst>
        <pc:docMk/>
      </pc:docMkLst>
      <pc:sldChg chg="modSp">
        <pc:chgData name="Naratthon Wei" userId="S::6558027656@student.chula.ac.th::09dbce9a-2cd5-420a-a012-87ed9db550b3" providerId="AD" clId="Web-{7A36CA5C-E3C4-4217-9F5C-29272770E55E}" dt="2023-09-20T10:02:34.426" v="0" actId="1076"/>
        <pc:sldMkLst>
          <pc:docMk/>
          <pc:sldMk cId="0" sldId="261"/>
        </pc:sldMkLst>
        <pc:spChg chg="mod">
          <ac:chgData name="Naratthon Wei" userId="S::6558027656@student.chula.ac.th::09dbce9a-2cd5-420a-a012-87ed9db550b3" providerId="AD" clId="Web-{7A36CA5C-E3C4-4217-9F5C-29272770E55E}" dt="2023-09-20T10:02:34.426" v="0" actId="1076"/>
          <ac:spMkLst>
            <pc:docMk/>
            <pc:sldMk cId="0" sldId="261"/>
            <ac:spMk id="90" creationId="{00000000-0000-0000-0000-000000000000}"/>
          </ac:spMkLst>
        </pc:spChg>
      </pc:sldChg>
    </pc:docChg>
  </pc:docChgLst>
  <pc:docChgLst>
    <pc:chgData name="Marko Niinimaki" userId="S::marko.n@chula.ac.th::ab6f4332-a5c8-47a0-b00f-a2f262e28e4b" providerId="AD" clId="Web-{A78C256F-2139-4F50-8413-56FC6809823E}"/>
    <pc:docChg chg="addSld modSld">
      <pc:chgData name="Marko Niinimaki" userId="S::marko.n@chula.ac.th::ab6f4332-a5c8-47a0-b00f-a2f262e28e4b" providerId="AD" clId="Web-{A78C256F-2139-4F50-8413-56FC6809823E}" dt="2023-08-14T02:15:50.741" v="32" actId="20577"/>
      <pc:docMkLst>
        <pc:docMk/>
      </pc:docMkLst>
      <pc:sldChg chg="modSp">
        <pc:chgData name="Marko Niinimaki" userId="S::marko.n@chula.ac.th::ab6f4332-a5c8-47a0-b00f-a2f262e28e4b" providerId="AD" clId="Web-{A78C256F-2139-4F50-8413-56FC6809823E}" dt="2023-08-14T02:15:50.741" v="32" actId="20577"/>
        <pc:sldMkLst>
          <pc:docMk/>
          <pc:sldMk cId="0" sldId="257"/>
        </pc:sldMkLst>
        <pc:spChg chg="mod">
          <ac:chgData name="Marko Niinimaki" userId="S::marko.n@chula.ac.th::ab6f4332-a5c8-47a0-b00f-a2f262e28e4b" providerId="AD" clId="Web-{A78C256F-2139-4F50-8413-56FC6809823E}" dt="2023-08-14T02:15:50.741" v="32" actId="20577"/>
          <ac:spMkLst>
            <pc:docMk/>
            <pc:sldMk cId="0" sldId="257"/>
            <ac:spMk id="66" creationId="{00000000-0000-0000-0000-000000000000}"/>
          </ac:spMkLst>
        </pc:spChg>
      </pc:sldChg>
      <pc:sldChg chg="delSp modSp add replId">
        <pc:chgData name="Marko Niinimaki" userId="S::marko.n@chula.ac.th::ab6f4332-a5c8-47a0-b00f-a2f262e28e4b" providerId="AD" clId="Web-{A78C256F-2139-4F50-8413-56FC6809823E}" dt="2023-08-14T02:15:17.647" v="12" actId="20577"/>
        <pc:sldMkLst>
          <pc:docMk/>
          <pc:sldMk cId="3413681900" sldId="269"/>
        </pc:sldMkLst>
        <pc:spChg chg="mod">
          <ac:chgData name="Marko Niinimaki" userId="S::marko.n@chula.ac.th::ab6f4332-a5c8-47a0-b00f-a2f262e28e4b" providerId="AD" clId="Web-{A78C256F-2139-4F50-8413-56FC6809823E}" dt="2023-08-14T02:15:17.647" v="12" actId="20577"/>
          <ac:spMkLst>
            <pc:docMk/>
            <pc:sldMk cId="3413681900" sldId="269"/>
            <ac:spMk id="62" creationId="{00000000-0000-0000-0000-000000000000}"/>
          </ac:spMkLst>
        </pc:spChg>
        <pc:spChg chg="del">
          <ac:chgData name="Marko Niinimaki" userId="S::marko.n@chula.ac.th::ab6f4332-a5c8-47a0-b00f-a2f262e28e4b" providerId="AD" clId="Web-{A78C256F-2139-4F50-8413-56FC6809823E}" dt="2023-08-14T02:14:56.521" v="3"/>
          <ac:spMkLst>
            <pc:docMk/>
            <pc:sldMk cId="3413681900" sldId="269"/>
            <ac:spMk id="66" creationId="{00000000-0000-0000-0000-000000000000}"/>
          </ac:spMkLst>
        </pc:spChg>
        <pc:picChg chg="del">
          <ac:chgData name="Marko Niinimaki" userId="S::marko.n@chula.ac.th::ab6f4332-a5c8-47a0-b00f-a2f262e28e4b" providerId="AD" clId="Web-{A78C256F-2139-4F50-8413-56FC6809823E}" dt="2023-08-14T02:14:51.786" v="1"/>
          <ac:picMkLst>
            <pc:docMk/>
            <pc:sldMk cId="3413681900" sldId="269"/>
            <ac:picMk id="63" creationId="{00000000-0000-0000-0000-000000000000}"/>
          </ac:picMkLst>
        </pc:picChg>
        <pc:picChg chg="del">
          <ac:chgData name="Marko Niinimaki" userId="S::marko.n@chula.ac.th::ab6f4332-a5c8-47a0-b00f-a2f262e28e4b" providerId="AD" clId="Web-{A78C256F-2139-4F50-8413-56FC6809823E}" dt="2023-08-14T02:14:54.146" v="2"/>
          <ac:picMkLst>
            <pc:docMk/>
            <pc:sldMk cId="3413681900" sldId="269"/>
            <ac:picMk id="64" creationId="{00000000-0000-0000-0000-000000000000}"/>
          </ac:picMkLst>
        </pc:picChg>
      </pc:sldChg>
    </pc:docChg>
  </pc:docChgLst>
  <pc:docChgLst>
    <pc:chgData name="Touchpong Wangpaichitr" userId="S::6558037956@student.chula.ac.th::0931f91c-1ba8-4f66-a9d3-fed8ddc267a8" providerId="AD" clId="Web-{3F52F89F-082D-46BC-99B5-B7F64C1E6D99}"/>
    <pc:docChg chg="modSld">
      <pc:chgData name="Touchpong Wangpaichitr" userId="S::6558037956@student.chula.ac.th::0931f91c-1ba8-4f66-a9d3-fed8ddc267a8" providerId="AD" clId="Web-{3F52F89F-082D-46BC-99B5-B7F64C1E6D99}" dt="2023-09-23T08:48:16.460" v="2" actId="20577"/>
      <pc:docMkLst>
        <pc:docMk/>
      </pc:docMkLst>
      <pc:sldChg chg="modSp">
        <pc:chgData name="Touchpong Wangpaichitr" userId="S::6558037956@student.chula.ac.th::0931f91c-1ba8-4f66-a9d3-fed8ddc267a8" providerId="AD" clId="Web-{3F52F89F-082D-46BC-99B5-B7F64C1E6D99}" dt="2023-09-23T08:48:16.460" v="2" actId="20577"/>
        <pc:sldMkLst>
          <pc:docMk/>
          <pc:sldMk cId="0" sldId="258"/>
        </pc:sldMkLst>
        <pc:spChg chg="mod">
          <ac:chgData name="Touchpong Wangpaichitr" userId="S::6558037956@student.chula.ac.th::0931f91c-1ba8-4f66-a9d3-fed8ddc267a8" providerId="AD" clId="Web-{3F52F89F-082D-46BC-99B5-B7F64C1E6D99}" dt="2023-09-23T08:48:16.460" v="2" actId="20577"/>
          <ac:spMkLst>
            <pc:docMk/>
            <pc:sldMk cId="0" sldId="258"/>
            <ac:spMk id="73" creationId="{00000000-0000-0000-0000-000000000000}"/>
          </ac:spMkLst>
        </pc:spChg>
      </pc:sldChg>
    </pc:docChg>
  </pc:docChgLst>
  <pc:docChgLst>
    <pc:chgData name="Chatchada Trakoolphaisan" userId="S::6558021856@student.chula.ac.th::bbfb259b-d7ff-42c8-82a1-917cbe31c67c" providerId="AD" clId="Web-{002C36EA-1FA7-4A3E-AB0C-6C40B925F189}"/>
    <pc:docChg chg="modSld">
      <pc:chgData name="Chatchada Trakoolphaisan" userId="S::6558021856@student.chula.ac.th::bbfb259b-d7ff-42c8-82a1-917cbe31c67c" providerId="AD" clId="Web-{002C36EA-1FA7-4A3E-AB0C-6C40B925F189}" dt="2023-09-25T17:49:53.608" v="1" actId="1076"/>
      <pc:docMkLst>
        <pc:docMk/>
      </pc:docMkLst>
      <pc:sldChg chg="modSp">
        <pc:chgData name="Chatchada Trakoolphaisan" userId="S::6558021856@student.chula.ac.th::bbfb259b-d7ff-42c8-82a1-917cbe31c67c" providerId="AD" clId="Web-{002C36EA-1FA7-4A3E-AB0C-6C40B925F189}" dt="2023-09-25T17:49:53.608" v="1" actId="1076"/>
        <pc:sldMkLst>
          <pc:docMk/>
          <pc:sldMk cId="0" sldId="258"/>
        </pc:sldMkLst>
        <pc:spChg chg="mod">
          <ac:chgData name="Chatchada Trakoolphaisan" userId="S::6558021856@student.chula.ac.th::bbfb259b-d7ff-42c8-82a1-917cbe31c67c" providerId="AD" clId="Web-{002C36EA-1FA7-4A3E-AB0C-6C40B925F189}" dt="2023-09-25T17:49:53.608" v="1" actId="1076"/>
          <ac:spMkLst>
            <pc:docMk/>
            <pc:sldMk cId="0" sldId="258"/>
            <ac:spMk id="73" creationId="{00000000-0000-0000-0000-000000000000}"/>
          </ac:spMkLst>
        </pc:spChg>
      </pc:sldChg>
    </pc:docChg>
  </pc:docChgLst>
  <pc:docChgLst>
    <pc:chgData name="Suveer Bhatia" userId="S::6558099856@student.chula.ac.th::0632fc02-5b16-4c09-9503-656346b54656" providerId="AD" clId="Web-{3B49CE83-2C7D-AB08-5D30-B361F8F28D03}"/>
    <pc:docChg chg="sldOrd">
      <pc:chgData name="Suveer Bhatia" userId="S::6558099856@student.chula.ac.th::0632fc02-5b16-4c09-9503-656346b54656" providerId="AD" clId="Web-{3B49CE83-2C7D-AB08-5D30-B361F8F28D03}" dt="2023-09-24T08:33:06.219" v="0"/>
      <pc:docMkLst>
        <pc:docMk/>
      </pc:docMkLst>
      <pc:sldChg chg="ord">
        <pc:chgData name="Suveer Bhatia" userId="S::6558099856@student.chula.ac.th::0632fc02-5b16-4c09-9503-656346b54656" providerId="AD" clId="Web-{3B49CE83-2C7D-AB08-5D30-B361F8F28D03}" dt="2023-09-24T08:33:06.219" v="0"/>
        <pc:sldMkLst>
          <pc:docMk/>
          <pc:sldMk cId="0" sldId="258"/>
        </pc:sldMkLst>
      </pc:sldChg>
    </pc:docChg>
  </pc:docChgLst>
  <pc:docChgLst>
    <pc:chgData name="Tanyaporn Kijrungviroj" userId="0f7467cf-ae97-4ca5-85b2-c115eac8fea2" providerId="ADAL" clId="{F50AD34F-E807-7A4A-8003-D75C398A3719}"/>
    <pc:docChg chg="custSel modSld">
      <pc:chgData name="Tanyaporn Kijrungviroj" userId="0f7467cf-ae97-4ca5-85b2-c115eac8fea2" providerId="ADAL" clId="{F50AD34F-E807-7A4A-8003-D75C398A3719}" dt="2023-08-15T02:11:15.401" v="0" actId="27636"/>
      <pc:docMkLst>
        <pc:docMk/>
      </pc:docMkLst>
      <pc:sldChg chg="modSp mod">
        <pc:chgData name="Tanyaporn Kijrungviroj" userId="0f7467cf-ae97-4ca5-85b2-c115eac8fea2" providerId="ADAL" clId="{F50AD34F-E807-7A4A-8003-D75C398A3719}" dt="2023-08-15T02:11:15.401" v="0" actId="27636"/>
        <pc:sldMkLst>
          <pc:docMk/>
          <pc:sldMk cId="0" sldId="265"/>
        </pc:sldMkLst>
        <pc:spChg chg="mod">
          <ac:chgData name="Tanyaporn Kijrungviroj" userId="0f7467cf-ae97-4ca5-85b2-c115eac8fea2" providerId="ADAL" clId="{F50AD34F-E807-7A4A-8003-D75C398A3719}" dt="2023-08-15T02:11:15.401" v="0" actId="27636"/>
          <ac:spMkLst>
            <pc:docMk/>
            <pc:sldMk cId="0" sldId="265"/>
            <ac:spMk id="117" creationId="{00000000-0000-0000-0000-000000000000}"/>
          </ac:spMkLst>
        </pc:spChg>
      </pc:sldChg>
    </pc:docChg>
  </pc:docChgLst>
  <pc:docChgLst>
    <pc:chgData name="Marko Niinimaki" userId="S::marko.n@chula.ac.th::ab6f4332-a5c8-47a0-b00f-a2f262e28e4b" providerId="AD" clId="Web-{6654E410-0703-48A4-B242-A299C4AF092D}"/>
    <pc:docChg chg="modSld">
      <pc:chgData name="Marko Niinimaki" userId="S::marko.n@chula.ac.th::ab6f4332-a5c8-47a0-b00f-a2f262e28e4b" providerId="AD" clId="Web-{6654E410-0703-48A4-B242-A299C4AF092D}" dt="2023-08-13T11:23:54.275" v="34" actId="20577"/>
      <pc:docMkLst>
        <pc:docMk/>
      </pc:docMkLst>
      <pc:sldChg chg="modSp">
        <pc:chgData name="Marko Niinimaki" userId="S::marko.n@chula.ac.th::ab6f4332-a5c8-47a0-b00f-a2f262e28e4b" providerId="AD" clId="Web-{6654E410-0703-48A4-B242-A299C4AF092D}" dt="2023-08-13T11:23:54.275" v="34" actId="20577"/>
        <pc:sldMkLst>
          <pc:docMk/>
          <pc:sldMk cId="0" sldId="259"/>
        </pc:sldMkLst>
        <pc:spChg chg="mod">
          <ac:chgData name="Marko Niinimaki" userId="S::marko.n@chula.ac.th::ab6f4332-a5c8-47a0-b00f-a2f262e28e4b" providerId="AD" clId="Web-{6654E410-0703-48A4-B242-A299C4AF092D}" dt="2023-08-13T11:23:54.275" v="34" actId="20577"/>
          <ac:spMkLst>
            <pc:docMk/>
            <pc:sldMk cId="0" sldId="259"/>
            <ac:spMk id="79" creationId="{00000000-0000-0000-0000-000000000000}"/>
          </ac:spMkLst>
        </pc:spChg>
      </pc:sldChg>
    </pc:docChg>
  </pc:docChgLst>
  <pc:docChgLst>
    <pc:chgData name="Pisitpong Chatchawal" userId="S::6558069056@student.chula.ac.th::322de0bf-0306-4fe5-9989-69213fae7058" providerId="AD" clId="Web-{8B0B204A-0414-E779-47E4-4C4D8EB43C8A}"/>
    <pc:docChg chg="modSld">
      <pc:chgData name="Pisitpong Chatchawal" userId="S::6558069056@student.chula.ac.th::322de0bf-0306-4fe5-9989-69213fae7058" providerId="AD" clId="Web-{8B0B204A-0414-E779-47E4-4C4D8EB43C8A}" dt="2023-09-20T14:46:09.680" v="1" actId="1076"/>
      <pc:docMkLst>
        <pc:docMk/>
      </pc:docMkLst>
      <pc:sldChg chg="modSp">
        <pc:chgData name="Pisitpong Chatchawal" userId="S::6558069056@student.chula.ac.th::322de0bf-0306-4fe5-9989-69213fae7058" providerId="AD" clId="Web-{8B0B204A-0414-E779-47E4-4C4D8EB43C8A}" dt="2023-09-20T14:46:09.680" v="1" actId="1076"/>
        <pc:sldMkLst>
          <pc:docMk/>
          <pc:sldMk cId="0" sldId="265"/>
        </pc:sldMkLst>
        <pc:picChg chg="mod">
          <ac:chgData name="Pisitpong Chatchawal" userId="S::6558069056@student.chula.ac.th::322de0bf-0306-4fe5-9989-69213fae7058" providerId="AD" clId="Web-{8B0B204A-0414-E779-47E4-4C4D8EB43C8A}" dt="2023-09-20T14:46:09.680" v="1" actId="1076"/>
          <ac:picMkLst>
            <pc:docMk/>
            <pc:sldMk cId="0" sldId="265"/>
            <ac:picMk id="118" creationId="{00000000-0000-0000-0000-000000000000}"/>
          </ac:picMkLst>
        </pc:picChg>
      </pc:sldChg>
    </pc:docChg>
  </pc:docChgLst>
  <pc:docChgLst>
    <pc:chgData name="Marko Niinimaki" userId="S::marko.n@chula.ac.th::ab6f4332-a5c8-47a0-b00f-a2f262e28e4b" providerId="AD" clId="Web-{32230D81-0B46-4017-BDAF-3A4425796AE9}"/>
    <pc:docChg chg="modSld">
      <pc:chgData name="Marko Niinimaki" userId="S::marko.n@chula.ac.th::ab6f4332-a5c8-47a0-b00f-a2f262e28e4b" providerId="AD" clId="Web-{32230D81-0B46-4017-BDAF-3A4425796AE9}" dt="2023-08-14T02:39:22.825" v="144" actId="20577"/>
      <pc:docMkLst>
        <pc:docMk/>
      </pc:docMkLst>
      <pc:sldChg chg="modSp">
        <pc:chgData name="Marko Niinimaki" userId="S::marko.n@chula.ac.th::ab6f4332-a5c8-47a0-b00f-a2f262e28e4b" providerId="AD" clId="Web-{32230D81-0B46-4017-BDAF-3A4425796AE9}" dt="2023-08-14T02:28:21.585" v="116" actId="20577"/>
        <pc:sldMkLst>
          <pc:docMk/>
          <pc:sldMk cId="0" sldId="257"/>
        </pc:sldMkLst>
        <pc:spChg chg="mod">
          <ac:chgData name="Marko Niinimaki" userId="S::marko.n@chula.ac.th::ab6f4332-a5c8-47a0-b00f-a2f262e28e4b" providerId="AD" clId="Web-{32230D81-0B46-4017-BDAF-3A4425796AE9}" dt="2023-08-14T02:28:21.585" v="116" actId="20577"/>
          <ac:spMkLst>
            <pc:docMk/>
            <pc:sldMk cId="0" sldId="257"/>
            <ac:spMk id="61" creationId="{00000000-0000-0000-0000-000000000000}"/>
          </ac:spMkLst>
        </pc:spChg>
        <pc:spChg chg="mod">
          <ac:chgData name="Marko Niinimaki" userId="S::marko.n@chula.ac.th::ab6f4332-a5c8-47a0-b00f-a2f262e28e4b" providerId="AD" clId="Web-{32230D81-0B46-4017-BDAF-3A4425796AE9}" dt="2023-08-14T02:28:16.928" v="115" actId="20577"/>
          <ac:spMkLst>
            <pc:docMk/>
            <pc:sldMk cId="0" sldId="257"/>
            <ac:spMk id="62" creationId="{00000000-0000-0000-0000-000000000000}"/>
          </ac:spMkLst>
        </pc:spChg>
      </pc:sldChg>
      <pc:sldChg chg="modSp">
        <pc:chgData name="Marko Niinimaki" userId="S::marko.n@chula.ac.th::ab6f4332-a5c8-47a0-b00f-a2f262e28e4b" providerId="AD" clId="Web-{32230D81-0B46-4017-BDAF-3A4425796AE9}" dt="2023-08-14T02:31:22.075" v="137" actId="1076"/>
        <pc:sldMkLst>
          <pc:docMk/>
          <pc:sldMk cId="0" sldId="258"/>
        </pc:sldMkLst>
        <pc:spChg chg="mod">
          <ac:chgData name="Marko Niinimaki" userId="S::marko.n@chula.ac.th::ab6f4332-a5c8-47a0-b00f-a2f262e28e4b" providerId="AD" clId="Web-{32230D81-0B46-4017-BDAF-3A4425796AE9}" dt="2023-08-14T02:31:22.075" v="137" actId="1076"/>
          <ac:spMkLst>
            <pc:docMk/>
            <pc:sldMk cId="0" sldId="258"/>
            <ac:spMk id="73" creationId="{00000000-0000-0000-0000-000000000000}"/>
          </ac:spMkLst>
        </pc:spChg>
      </pc:sldChg>
      <pc:sldChg chg="modSp">
        <pc:chgData name="Marko Niinimaki" userId="S::marko.n@chula.ac.th::ab6f4332-a5c8-47a0-b00f-a2f262e28e4b" providerId="AD" clId="Web-{32230D81-0B46-4017-BDAF-3A4425796AE9}" dt="2023-08-14T02:37:01.320" v="142" actId="14100"/>
        <pc:sldMkLst>
          <pc:docMk/>
          <pc:sldMk cId="0" sldId="261"/>
        </pc:sldMkLst>
        <pc:spChg chg="mod">
          <ac:chgData name="Marko Niinimaki" userId="S::marko.n@chula.ac.th::ab6f4332-a5c8-47a0-b00f-a2f262e28e4b" providerId="AD" clId="Web-{32230D81-0B46-4017-BDAF-3A4425796AE9}" dt="2023-08-14T02:37:01.320" v="142" actId="14100"/>
          <ac:spMkLst>
            <pc:docMk/>
            <pc:sldMk cId="0" sldId="261"/>
            <ac:spMk id="91" creationId="{00000000-0000-0000-0000-000000000000}"/>
          </ac:spMkLst>
        </pc:spChg>
      </pc:sldChg>
      <pc:sldChg chg="modSp">
        <pc:chgData name="Marko Niinimaki" userId="S::marko.n@chula.ac.th::ab6f4332-a5c8-47a0-b00f-a2f262e28e4b" providerId="AD" clId="Web-{32230D81-0B46-4017-BDAF-3A4425796AE9}" dt="2023-08-14T02:39:22.825" v="144" actId="20577"/>
        <pc:sldMkLst>
          <pc:docMk/>
          <pc:sldMk cId="0" sldId="263"/>
        </pc:sldMkLst>
        <pc:spChg chg="mod">
          <ac:chgData name="Marko Niinimaki" userId="S::marko.n@chula.ac.th::ab6f4332-a5c8-47a0-b00f-a2f262e28e4b" providerId="AD" clId="Web-{32230D81-0B46-4017-BDAF-3A4425796AE9}" dt="2023-08-14T02:39:22.825" v="144" actId="20577"/>
          <ac:spMkLst>
            <pc:docMk/>
            <pc:sldMk cId="0" sldId="263"/>
            <ac:spMk id="103" creationId="{00000000-0000-0000-0000-000000000000}"/>
          </ac:spMkLst>
        </pc:spChg>
      </pc:sldChg>
      <pc:sldChg chg="addSp modSp">
        <pc:chgData name="Marko Niinimaki" userId="S::marko.n@chula.ac.th::ab6f4332-a5c8-47a0-b00f-a2f262e28e4b" providerId="AD" clId="Web-{32230D81-0B46-4017-BDAF-3A4425796AE9}" dt="2023-08-14T02:25:20.329" v="108" actId="1076"/>
        <pc:sldMkLst>
          <pc:docMk/>
          <pc:sldMk cId="3413681900" sldId="269"/>
        </pc:sldMkLst>
        <pc:spChg chg="mod">
          <ac:chgData name="Marko Niinimaki" userId="S::marko.n@chula.ac.th::ab6f4332-a5c8-47a0-b00f-a2f262e28e4b" providerId="AD" clId="Web-{32230D81-0B46-4017-BDAF-3A4425796AE9}" dt="2023-08-14T02:25:10.766" v="107" actId="14100"/>
          <ac:spMkLst>
            <pc:docMk/>
            <pc:sldMk cId="3413681900" sldId="269"/>
            <ac:spMk id="62" creationId="{00000000-0000-0000-0000-000000000000}"/>
          </ac:spMkLst>
        </pc:spChg>
        <pc:picChg chg="add mod">
          <ac:chgData name="Marko Niinimaki" userId="S::marko.n@chula.ac.th::ab6f4332-a5c8-47a0-b00f-a2f262e28e4b" providerId="AD" clId="Web-{32230D81-0B46-4017-BDAF-3A4425796AE9}" dt="2023-08-14T02:20:30.429" v="53" actId="1076"/>
          <ac:picMkLst>
            <pc:docMk/>
            <pc:sldMk cId="3413681900" sldId="269"/>
            <ac:picMk id="2" creationId="{0BF359BC-4273-BE9E-304A-F433C6692D20}"/>
          </ac:picMkLst>
        </pc:picChg>
        <pc:picChg chg="add mod">
          <ac:chgData name="Marko Niinimaki" userId="S::marko.n@chula.ac.th::ab6f4332-a5c8-47a0-b00f-a2f262e28e4b" providerId="AD" clId="Web-{32230D81-0B46-4017-BDAF-3A4425796AE9}" dt="2023-08-14T02:25:20.329" v="108" actId="1076"/>
          <ac:picMkLst>
            <pc:docMk/>
            <pc:sldMk cId="3413681900" sldId="269"/>
            <ac:picMk id="3" creationId="{1E5C2D9E-0BDE-2A28-6592-57DDB2FE0638}"/>
          </ac:picMkLst>
        </pc:picChg>
      </pc:sldChg>
    </pc:docChg>
  </pc:docChgLst>
  <pc:docChgLst>
    <pc:chgData name="Nattaya Rungwikraiwong" userId="S::6558029956@student.chula.ac.th::211dc9e1-c0df-4df5-8d73-5239b4773a46" providerId="AD" clId="Web-{0C1B9C89-58CF-4168-9C93-0FC33497C1AE}"/>
    <pc:docChg chg="modSld">
      <pc:chgData name="Nattaya Rungwikraiwong" userId="S::6558029956@student.chula.ac.th::211dc9e1-c0df-4df5-8d73-5239b4773a46" providerId="AD" clId="Web-{0C1B9C89-58CF-4168-9C93-0FC33497C1AE}" dt="2023-09-23T20:47:07.896" v="0" actId="1076"/>
      <pc:docMkLst>
        <pc:docMk/>
      </pc:docMkLst>
      <pc:sldChg chg="modSp">
        <pc:chgData name="Nattaya Rungwikraiwong" userId="S::6558029956@student.chula.ac.th::211dc9e1-c0df-4df5-8d73-5239b4773a46" providerId="AD" clId="Web-{0C1B9C89-58CF-4168-9C93-0FC33497C1AE}" dt="2023-09-23T20:47:07.896" v="0" actId="1076"/>
        <pc:sldMkLst>
          <pc:docMk/>
          <pc:sldMk cId="0" sldId="264"/>
        </pc:sldMkLst>
        <pc:picChg chg="mod">
          <ac:chgData name="Nattaya Rungwikraiwong" userId="S::6558029956@student.chula.ac.th::211dc9e1-c0df-4df5-8d73-5239b4773a46" providerId="AD" clId="Web-{0C1B9C89-58CF-4168-9C93-0FC33497C1AE}" dt="2023-09-23T20:47:07.896" v="0" actId="1076"/>
          <ac:picMkLst>
            <pc:docMk/>
            <pc:sldMk cId="0" sldId="264"/>
            <ac:picMk id="110" creationId="{00000000-0000-0000-0000-000000000000}"/>
          </ac:picMkLst>
        </pc:picChg>
      </pc:sldChg>
    </pc:docChg>
  </pc:docChgLst>
  <pc:docChgLst>
    <pc:chgData name="Julalux Bunyanupong" userId="S::6558017356@student.chula.ac.th::d9660501-619e-47ac-99a7-486af8d0f3d6" providerId="AD" clId="Web-{D265DEDB-8B39-4F66-9E45-EF22A2BC9F45}"/>
    <pc:docChg chg="sldOrd">
      <pc:chgData name="Julalux Bunyanupong" userId="S::6558017356@student.chula.ac.th::d9660501-619e-47ac-99a7-486af8d0f3d6" providerId="AD" clId="Web-{D265DEDB-8B39-4F66-9E45-EF22A2BC9F45}" dt="2023-09-19T14:39:10.949" v="6"/>
      <pc:docMkLst>
        <pc:docMk/>
      </pc:docMkLst>
      <pc:sldChg chg="ord">
        <pc:chgData name="Julalux Bunyanupong" userId="S::6558017356@student.chula.ac.th::d9660501-619e-47ac-99a7-486af8d0f3d6" providerId="AD" clId="Web-{D265DEDB-8B39-4F66-9E45-EF22A2BC9F45}" dt="2023-09-19T14:39:10.949" v="6"/>
        <pc:sldMkLst>
          <pc:docMk/>
          <pc:sldMk cId="0" sldId="262"/>
        </pc:sldMkLst>
      </pc:sldChg>
      <pc:sldChg chg="ord">
        <pc:chgData name="Julalux Bunyanupong" userId="S::6558017356@student.chula.ac.th::d9660501-619e-47ac-99a7-486af8d0f3d6" providerId="AD" clId="Web-{D265DEDB-8B39-4F66-9E45-EF22A2BC9F45}" dt="2023-09-19T14:39:09.902" v="4"/>
        <pc:sldMkLst>
          <pc:docMk/>
          <pc:sldMk cId="0" sldId="264"/>
        </pc:sldMkLst>
      </pc:sldChg>
      <pc:sldChg chg="ord">
        <pc:chgData name="Julalux Bunyanupong" userId="S::6558017356@student.chula.ac.th::d9660501-619e-47ac-99a7-486af8d0f3d6" providerId="AD" clId="Web-{D265DEDB-8B39-4F66-9E45-EF22A2BC9F45}" dt="2023-09-19T14:39:09.902" v="5"/>
        <pc:sldMkLst>
          <pc:docMk/>
          <pc:sldMk cId="0" sldId="266"/>
        </pc:sldMkLst>
      </pc:sldChg>
    </pc:docChg>
  </pc:docChgLst>
  <pc:docChgLst>
    <pc:chgData name="Marko Niinimaki" userId="S::marko.n@chula.ac.th::ab6f4332-a5c8-47a0-b00f-a2f262e28e4b" providerId="AD" clId="Web-{64F8CCED-6C96-45B6-8725-7C34048E6636}"/>
    <pc:docChg chg="modSld">
      <pc:chgData name="Marko Niinimaki" userId="S::marko.n@chula.ac.th::ab6f4332-a5c8-47a0-b00f-a2f262e28e4b" providerId="AD" clId="Web-{64F8CCED-6C96-45B6-8725-7C34048E6636}" dt="2023-08-15T01:35:54.034" v="5" actId="20577"/>
      <pc:docMkLst>
        <pc:docMk/>
      </pc:docMkLst>
      <pc:sldChg chg="modSp">
        <pc:chgData name="Marko Niinimaki" userId="S::marko.n@chula.ac.th::ab6f4332-a5c8-47a0-b00f-a2f262e28e4b" providerId="AD" clId="Web-{64F8CCED-6C96-45B6-8725-7C34048E6636}" dt="2023-08-15T01:35:54.034" v="5" actId="20577"/>
        <pc:sldMkLst>
          <pc:docMk/>
          <pc:sldMk cId="0" sldId="257"/>
        </pc:sldMkLst>
        <pc:spChg chg="mod">
          <ac:chgData name="Marko Niinimaki" userId="S::marko.n@chula.ac.th::ab6f4332-a5c8-47a0-b00f-a2f262e28e4b" providerId="AD" clId="Web-{64F8CCED-6C96-45B6-8725-7C34048E6636}" dt="2023-08-15T01:35:54.034" v="5" actId="20577"/>
          <ac:spMkLst>
            <pc:docMk/>
            <pc:sldMk cId="0" sldId="257"/>
            <ac:spMk id="62" creationId="{00000000-0000-0000-0000-000000000000}"/>
          </ac:spMkLst>
        </pc:spChg>
      </pc:sldChg>
    </pc:docChg>
  </pc:docChgLst>
  <pc:docChgLst>
    <pc:chgData name="Marko Niinimaki" userId="S::marko.n@chula.ac.th::ab6f4332-a5c8-47a0-b00f-a2f262e28e4b" providerId="AD" clId="Web-{ED9E150E-D4EA-4E72-A7C5-0B74EDD7396A}"/>
    <pc:docChg chg="modSld">
      <pc:chgData name="Marko Niinimaki" userId="S::marko.n@chula.ac.th::ab6f4332-a5c8-47a0-b00f-a2f262e28e4b" providerId="AD" clId="Web-{ED9E150E-D4EA-4E72-A7C5-0B74EDD7396A}" dt="2023-08-15T02:56:57.150" v="13" actId="20577"/>
      <pc:docMkLst>
        <pc:docMk/>
      </pc:docMkLst>
      <pc:sldChg chg="modSp">
        <pc:chgData name="Marko Niinimaki" userId="S::marko.n@chula.ac.th::ab6f4332-a5c8-47a0-b00f-a2f262e28e4b" providerId="AD" clId="Web-{ED9E150E-D4EA-4E72-A7C5-0B74EDD7396A}" dt="2023-08-15T01:54:11.823" v="2" actId="20577"/>
        <pc:sldMkLst>
          <pc:docMk/>
          <pc:sldMk cId="0" sldId="256"/>
        </pc:sldMkLst>
        <pc:spChg chg="mod">
          <ac:chgData name="Marko Niinimaki" userId="S::marko.n@chula.ac.th::ab6f4332-a5c8-47a0-b00f-a2f262e28e4b" providerId="AD" clId="Web-{ED9E150E-D4EA-4E72-A7C5-0B74EDD7396A}" dt="2023-08-15T01:54:11.823" v="2" actId="20577"/>
          <ac:spMkLst>
            <pc:docMk/>
            <pc:sldMk cId="0" sldId="256"/>
            <ac:spMk id="56" creationId="{00000000-0000-0000-0000-000000000000}"/>
          </ac:spMkLst>
        </pc:spChg>
      </pc:sldChg>
      <pc:sldChg chg="modSp">
        <pc:chgData name="Marko Niinimaki" userId="S::marko.n@chula.ac.th::ab6f4332-a5c8-47a0-b00f-a2f262e28e4b" providerId="AD" clId="Web-{ED9E150E-D4EA-4E72-A7C5-0B74EDD7396A}" dt="2023-08-15T02:56:57.150" v="13" actId="20577"/>
        <pc:sldMkLst>
          <pc:docMk/>
          <pc:sldMk cId="0" sldId="260"/>
        </pc:sldMkLst>
        <pc:spChg chg="mod">
          <ac:chgData name="Marko Niinimaki" userId="S::marko.n@chula.ac.th::ab6f4332-a5c8-47a0-b00f-a2f262e28e4b" providerId="AD" clId="Web-{ED9E150E-D4EA-4E72-A7C5-0B74EDD7396A}" dt="2023-08-15T02:56:57.150" v="13" actId="20577"/>
          <ac:spMkLst>
            <pc:docMk/>
            <pc:sldMk cId="0" sldId="260"/>
            <ac:spMk id="84" creationId="{00000000-0000-0000-0000-000000000000}"/>
          </ac:spMkLst>
        </pc:spChg>
      </pc:sldChg>
      <pc:sldChg chg="modSp">
        <pc:chgData name="Marko Niinimaki" userId="S::marko.n@chula.ac.th::ab6f4332-a5c8-47a0-b00f-a2f262e28e4b" providerId="AD" clId="Web-{ED9E150E-D4EA-4E72-A7C5-0B74EDD7396A}" dt="2023-08-15T01:46:48.701" v="0" actId="20577"/>
        <pc:sldMkLst>
          <pc:docMk/>
          <pc:sldMk cId="0" sldId="267"/>
        </pc:sldMkLst>
        <pc:spChg chg="mod">
          <ac:chgData name="Marko Niinimaki" userId="S::marko.n@chula.ac.th::ab6f4332-a5c8-47a0-b00f-a2f262e28e4b" providerId="AD" clId="Web-{ED9E150E-D4EA-4E72-A7C5-0B74EDD7396A}" dt="2023-08-15T01:46:48.701" v="0" actId="20577"/>
          <ac:spMkLst>
            <pc:docMk/>
            <pc:sldMk cId="0" sldId="267"/>
            <ac:spMk id="130" creationId="{00000000-0000-0000-0000-000000000000}"/>
          </ac:spMkLst>
        </pc:spChg>
      </pc:sldChg>
    </pc:docChg>
  </pc:docChgLst>
  <pc:docChgLst>
    <pc:chgData name="Chatchada Trakoolphaisan" userId="S::6558021856@student.chula.ac.th::bbfb259b-d7ff-42c8-82a1-917cbe31c67c" providerId="AD" clId="Web-{C73E39E5-0DE4-4B42-9AE9-FF04C1F3485F}"/>
    <pc:docChg chg="modSld">
      <pc:chgData name="Chatchada Trakoolphaisan" userId="S::6558021856@student.chula.ac.th::bbfb259b-d7ff-42c8-82a1-917cbe31c67c" providerId="AD" clId="Web-{C73E39E5-0DE4-4B42-9AE9-FF04C1F3485F}" dt="2023-12-03T21:54:14.554" v="1" actId="1076"/>
      <pc:docMkLst>
        <pc:docMk/>
      </pc:docMkLst>
      <pc:sldChg chg="modSp">
        <pc:chgData name="Chatchada Trakoolphaisan" userId="S::6558021856@student.chula.ac.th::bbfb259b-d7ff-42c8-82a1-917cbe31c67c" providerId="AD" clId="Web-{C73E39E5-0DE4-4B42-9AE9-FF04C1F3485F}" dt="2023-12-03T21:54:14.554" v="1" actId="1076"/>
        <pc:sldMkLst>
          <pc:docMk/>
          <pc:sldMk cId="0" sldId="264"/>
        </pc:sldMkLst>
        <pc:picChg chg="mod">
          <ac:chgData name="Chatchada Trakoolphaisan" userId="S::6558021856@student.chula.ac.th::bbfb259b-d7ff-42c8-82a1-917cbe31c67c" providerId="AD" clId="Web-{C73E39E5-0DE4-4B42-9AE9-FF04C1F3485F}" dt="2023-12-03T21:54:14.554" v="1" actId="1076"/>
          <ac:picMkLst>
            <pc:docMk/>
            <pc:sldMk cId="0" sldId="264"/>
            <ac:picMk id="110" creationId="{00000000-0000-0000-0000-000000000000}"/>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67da54c38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g267da54c38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8364577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2294531839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9" name="Google Shape;69;g22945318398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67da54c38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67da54c38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267da54c38b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6" name="Google Shape;106;g267da54c38b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11"/>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2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1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rL8X2mlNHP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hula.sharepoint.com/:w:/s/DataStructureandAlgorithmSection2S12023Group/EVFxy3xvtX9Ela7y9W7wn9oB-c7won6eiTTpLu0s3Gxs_A?e=LGUgc2"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runestone.academy/ns/books/published/pythonds/AlgorithmAnalysis/BigONotation.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gutenberg.org/cache/epub/11/pg11.txt"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runestone.academy/ns/books/published/pythonds/SortSearch/TheSelectionSort.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r>
              <a:rPr lang="en-US"/>
              <a:t>Data Structures/Big Data</a:t>
            </a:r>
            <a:endParaRPr/>
          </a:p>
        </p:txBody>
      </p:sp>
      <p:sp>
        <p:nvSpPr>
          <p:cNvPr id="55" name="Google Shape;55;p1"/>
          <p:cNvSpPr txBox="1">
            <a:spLocks noGrp="1"/>
          </p:cNvSpPr>
          <p:nvPr>
            <p:ph type="subTitle" idx="1"/>
          </p:nvPr>
        </p:nvSpPr>
        <p:spPr>
          <a:xfrm>
            <a:off x="311700" y="2834125"/>
            <a:ext cx="8520600" cy="205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r>
              <a:rPr lang="en-US"/>
              <a:t>Chulalongkorn University</a:t>
            </a:r>
            <a:endParaRPr/>
          </a:p>
          <a:p>
            <a:pPr marL="0" lvl="0" indent="0" algn="ctr" rtl="0">
              <a:lnSpc>
                <a:spcPct val="100000"/>
              </a:lnSpc>
              <a:spcBef>
                <a:spcPts val="0"/>
              </a:spcBef>
              <a:spcAft>
                <a:spcPts val="0"/>
              </a:spcAft>
              <a:buSzPts val="2800"/>
              <a:buNone/>
            </a:pPr>
            <a:r>
              <a:rPr lang="en-US"/>
              <a:t>School of Integrated Innovation</a:t>
            </a:r>
            <a:endParaRPr/>
          </a:p>
          <a:p>
            <a:pPr marL="0" lvl="0" indent="0" algn="ctr" rtl="0">
              <a:lnSpc>
                <a:spcPct val="100000"/>
              </a:lnSpc>
              <a:spcBef>
                <a:spcPts val="0"/>
              </a:spcBef>
              <a:spcAft>
                <a:spcPts val="0"/>
              </a:spcAft>
              <a:buSzPts val="2800"/>
              <a:buNone/>
            </a:pPr>
            <a:r>
              <a:rPr lang="en-US"/>
              <a:t>Fall 2023 (15 Aug)</a:t>
            </a:r>
            <a:endParaRPr/>
          </a:p>
          <a:p>
            <a:pPr marL="0" lvl="0" indent="0" algn="ctr" rtl="0">
              <a:lnSpc>
                <a:spcPct val="100000"/>
              </a:lnSpc>
              <a:spcBef>
                <a:spcPts val="0"/>
              </a:spcBef>
              <a:spcAft>
                <a:spcPts val="0"/>
              </a:spcAft>
              <a:buSzPts val="2800"/>
              <a:buNone/>
            </a:pPr>
            <a:r>
              <a:rPr lang="en-US"/>
              <a:t>Marko Niinimaki</a:t>
            </a:r>
            <a:endParaRPr/>
          </a:p>
        </p:txBody>
      </p:sp>
      <p:sp>
        <p:nvSpPr>
          <p:cNvPr id="56" name="Google Shape;56;p1"/>
          <p:cNvSpPr txBox="1"/>
          <p:nvPr/>
        </p:nvSpPr>
        <p:spPr>
          <a:xfrm>
            <a:off x="333575" y="290525"/>
            <a:ext cx="6198000" cy="1262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Please turn on the silent mode of </a:t>
            </a:r>
            <a:r>
              <a:rPr lang="en-US"/>
              <a:t>your</a:t>
            </a:r>
            <a:r>
              <a:rPr lang="en-US" sz="1400" b="0" i="0" u="none" strike="noStrike" cap="none">
                <a:solidFill>
                  <a:srgbClr val="000000"/>
                </a:solidFill>
                <a:latin typeface="Arial"/>
                <a:ea typeface="Arial"/>
                <a:cs typeface="Arial"/>
                <a:sym typeface="Arial"/>
              </a:rPr>
              <a:t> mobile phone!</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Today: some Big O, sorting and reading files.</a:t>
            </a:r>
            <a:endParaRPr/>
          </a:p>
          <a:p>
            <a:pPr marL="0" marR="0" lvl="0" indent="0" algn="l" rtl="0">
              <a:lnSpc>
                <a:spcPct val="100000"/>
              </a:lnSpc>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g267da54c38b_0_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Let's modify and measure</a:t>
            </a:r>
            <a:endParaRPr/>
          </a:p>
        </p:txBody>
      </p:sp>
      <p:sp>
        <p:nvSpPr>
          <p:cNvPr id="117" name="Google Shape;117;g267da54c38b_0_15"/>
          <p:cNvSpPr txBox="1">
            <a:spLocks noGrp="1"/>
          </p:cNvSpPr>
          <p:nvPr>
            <p:ph type="body" idx="1"/>
          </p:nvPr>
        </p:nvSpPr>
        <p:spPr>
          <a:xfrm>
            <a:off x="311700" y="1152475"/>
            <a:ext cx="8164500" cy="474600"/>
          </a:xfrm>
          <a:prstGeom prst="rect">
            <a:avLst/>
          </a:prstGeom>
          <a:noFill/>
          <a:ln>
            <a:noFill/>
          </a:ln>
        </p:spPr>
        <p:txBody>
          <a:bodyPr spcFirstLastPara="1" wrap="square" lIns="91425" tIns="91425" rIns="91425" bIns="91425" anchor="t" anchorCtr="0">
            <a:normAutofit lnSpcReduction="10000"/>
          </a:bodyPr>
          <a:lstStyle/>
          <a:p>
            <a:pPr marL="114300" lvl="0" indent="0" algn="l" rtl="0">
              <a:lnSpc>
                <a:spcPct val="114999"/>
              </a:lnSpc>
              <a:spcBef>
                <a:spcPts val="0"/>
              </a:spcBef>
              <a:spcAft>
                <a:spcPts val="0"/>
              </a:spcAft>
              <a:buSzPts val="1800"/>
              <a:buNone/>
            </a:pPr>
            <a:r>
              <a:rPr lang="en-US"/>
              <a:t>Finally, let's make a Google Sheet and chart the data.</a:t>
            </a:r>
            <a:endParaRPr/>
          </a:p>
        </p:txBody>
      </p:sp>
      <p:pic>
        <p:nvPicPr>
          <p:cNvPr id="118" name="Google Shape;118;g267da54c38b_0_15"/>
          <p:cNvPicPr preferRelativeResize="0"/>
          <p:nvPr/>
        </p:nvPicPr>
        <p:blipFill>
          <a:blip r:embed="rId3">
            <a:alphaModFix/>
          </a:blip>
          <a:stretch>
            <a:fillRect/>
          </a:stretch>
        </p:blipFill>
        <p:spPr>
          <a:xfrm>
            <a:off x="5951950" y="1627075"/>
            <a:ext cx="2210150" cy="321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Performance..</a:t>
            </a:r>
            <a:endParaRPr/>
          </a:p>
        </p:txBody>
      </p:sp>
      <p:sp>
        <p:nvSpPr>
          <p:cNvPr id="124" name="Google Shape;124;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SzPts val="1800"/>
              <a:buNone/>
            </a:pPr>
            <a:r>
              <a:rPr lang="en-US"/>
              <a:t>Many businesses have hundreds of thousands of customers (or at least payment events) that could/should be sorted by any criteria. Selection sort is probably not the most suitable method.</a:t>
            </a:r>
            <a:endParaRPr/>
          </a:p>
          <a:p>
            <a:pPr marL="11430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r>
              <a:rPr lang="en-US"/>
              <a:t>Python's "own" method is a bit faster. But how can it be? How can there be sorting methods that are faster than selection sort?</a:t>
            </a:r>
            <a:endParaRPr/>
          </a:p>
          <a:p>
            <a:pPr marL="114300" lvl="0" indent="0" algn="l" rtl="0">
              <a:lnSpc>
                <a:spcPct val="114999"/>
              </a:lnSpc>
              <a:spcBef>
                <a:spcPts val="0"/>
              </a:spcBef>
              <a:spcAft>
                <a:spcPts val="0"/>
              </a:spcAft>
              <a:buSzPts val="1800"/>
              <a:buNone/>
            </a:pPr>
            <a:r>
              <a:rPr lang="en-US"/>
              <a:t>Selection sort's time complexity is O(n</a:t>
            </a:r>
            <a:r>
              <a:rPr lang="en-US" baseline="30000"/>
              <a:t>2</a:t>
            </a:r>
            <a:r>
              <a:rPr lang="en-US"/>
              <a:t>). Merge sort O(n * log n).</a:t>
            </a:r>
            <a:endParaRPr/>
          </a:p>
          <a:p>
            <a:pPr marL="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r>
              <a:rPr lang="en-US"/>
              <a:t>For details: </a:t>
            </a:r>
            <a:r>
              <a:rPr lang="en-US" u="sng">
                <a:solidFill>
                  <a:schemeClr val="hlink"/>
                </a:solidFill>
                <a:hlinkClick r:id="rId3"/>
              </a:rPr>
              <a:t>https://www.youtube.com/watch?v=rL8X2mlNHPM</a:t>
            </a:r>
            <a:r>
              <a:rPr lang="en-US"/>
              <a:t> (up to 7:10)</a:t>
            </a:r>
            <a:endParaRPr/>
          </a:p>
          <a:p>
            <a:pPr marL="114300" lvl="0" indent="0" algn="l" rtl="0">
              <a:lnSpc>
                <a:spcPct val="114999"/>
              </a:lnSpc>
              <a:spcBef>
                <a:spcPts val="0"/>
              </a:spcBef>
              <a:spcAft>
                <a:spcPts val="0"/>
              </a:spcAft>
              <a:buSzPts val="18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Example code, please run it on Google Colab</a:t>
            </a:r>
            <a:endParaRPr/>
          </a:p>
        </p:txBody>
      </p:sp>
      <p:sp>
        <p:nvSpPr>
          <p:cNvPr id="97" name="Google Shape;97;p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fontScale="85000" lnSpcReduction="20000"/>
          </a:bodyPr>
          <a:lstStyle/>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def selsort(mylist):</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for i in range(0, len(mylist)):</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minv = mylist[i]</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minp = i</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for l in range(i, len(mylist)):</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if mylist[l] &lt; minv:</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minv = mylist[l]</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minp = l</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mylist[i], mylist[minp] = mylist[minp], mylist[i]</a:t>
            </a:r>
            <a:endParaRPr>
              <a:latin typeface="Consolas"/>
              <a:ea typeface="Consolas"/>
              <a:cs typeface="Consolas"/>
              <a:sym typeface="Consolas"/>
            </a:endParaRPr>
          </a:p>
          <a:p>
            <a:pPr marL="457200" lvl="0" indent="-342900" algn="l" rtl="0">
              <a:lnSpc>
                <a:spcPct val="114999"/>
              </a:lnSpc>
              <a:spcBef>
                <a:spcPts val="0"/>
              </a:spcBef>
              <a:spcAft>
                <a:spcPts val="0"/>
              </a:spcAft>
              <a:buClr>
                <a:schemeClr val="dk1"/>
              </a:buClr>
              <a:buSzPct val="61111"/>
              <a:buFont typeface="Arial"/>
              <a:buNone/>
            </a:pPr>
            <a:r>
              <a:rPr lang="en-US">
                <a:latin typeface="Consolas"/>
                <a:ea typeface="Consolas"/>
                <a:cs typeface="Consolas"/>
                <a:sym typeface="Consolas"/>
              </a:rPr>
              <a:t>    return(mylist)</a:t>
            </a:r>
            <a:endParaRPr>
              <a:latin typeface="Consolas"/>
              <a:ea typeface="Consolas"/>
              <a:cs typeface="Consolas"/>
              <a:sym typeface="Consolas"/>
            </a:endParaRPr>
          </a:p>
          <a:p>
            <a:pPr marL="457200" lvl="0" indent="-342900" algn="l" rtl="0">
              <a:lnSpc>
                <a:spcPct val="114999"/>
              </a:lnSpc>
              <a:spcBef>
                <a:spcPts val="0"/>
              </a:spcBef>
              <a:spcAft>
                <a:spcPts val="0"/>
              </a:spcAft>
              <a:buSzPct val="108108"/>
              <a:buNone/>
            </a:pPr>
            <a:endParaRPr>
              <a:latin typeface="Consolas"/>
              <a:ea typeface="Consolas"/>
              <a:cs typeface="Consolas"/>
              <a:sym typeface="Consolas"/>
            </a:endParaRPr>
          </a:p>
          <a:p>
            <a:pPr marL="457200" lvl="0" indent="-342900" algn="l" rtl="0">
              <a:lnSpc>
                <a:spcPct val="114999"/>
              </a:lnSpc>
              <a:spcBef>
                <a:spcPts val="0"/>
              </a:spcBef>
              <a:spcAft>
                <a:spcPts val="0"/>
              </a:spcAft>
              <a:buSzPct val="108108"/>
              <a:buNone/>
            </a:pPr>
            <a:endParaRPr>
              <a:latin typeface="Consolas"/>
              <a:ea typeface="Consolas"/>
              <a:cs typeface="Consolas"/>
              <a:sym typeface="Consolas"/>
            </a:endParaRPr>
          </a:p>
          <a:p>
            <a:pPr marL="457200" lvl="0" indent="-342900" algn="l" rtl="0">
              <a:lnSpc>
                <a:spcPct val="114999"/>
              </a:lnSpc>
              <a:spcBef>
                <a:spcPts val="0"/>
              </a:spcBef>
              <a:spcAft>
                <a:spcPts val="0"/>
              </a:spcAft>
              <a:buSzPct val="108108"/>
              <a:buNone/>
            </a:pPr>
            <a:r>
              <a:rPr lang="en-US">
                <a:latin typeface="Consolas"/>
                <a:ea typeface="Consolas"/>
                <a:cs typeface="Consolas"/>
                <a:sym typeface="Consolas"/>
              </a:rPr>
              <a:t>alist = [54,26,93,17,77,31,44,55,20]</a:t>
            </a:r>
            <a:endParaRPr/>
          </a:p>
          <a:p>
            <a:pPr marL="114300" lvl="0" indent="0" algn="l" rtl="0">
              <a:lnSpc>
                <a:spcPct val="114999"/>
              </a:lnSpc>
              <a:spcBef>
                <a:spcPts val="0"/>
              </a:spcBef>
              <a:spcAft>
                <a:spcPts val="0"/>
              </a:spcAft>
              <a:buSzPct val="108108"/>
              <a:buNone/>
            </a:pPr>
            <a:r>
              <a:rPr lang="en-US">
                <a:latin typeface="Consolas"/>
                <a:ea typeface="Consolas"/>
                <a:cs typeface="Consolas"/>
                <a:sym typeface="Consolas"/>
              </a:rPr>
              <a:t>selsort(alist)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Next</a:t>
            </a:r>
            <a:endParaRPr/>
          </a:p>
        </p:txBody>
      </p:sp>
      <p:sp>
        <p:nvSpPr>
          <p:cNvPr id="130" name="Google Shape;130;p9"/>
          <p:cNvSpPr txBox="1">
            <a:spLocks noGrp="1"/>
          </p:cNvSpPr>
          <p:nvPr>
            <p:ph type="body" idx="1"/>
          </p:nvPr>
        </p:nvSpPr>
        <p:spPr>
          <a:xfrm>
            <a:off x="311700" y="1152475"/>
            <a:ext cx="8520600" cy="38943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endParaRPr/>
          </a:p>
          <a:p>
            <a:pPr marL="0" lvl="0" indent="0" algn="l" rtl="0">
              <a:lnSpc>
                <a:spcPct val="115000"/>
              </a:lnSpc>
              <a:spcBef>
                <a:spcPts val="1200"/>
              </a:spcBef>
              <a:spcAft>
                <a:spcPts val="1200"/>
              </a:spcAft>
              <a:buSzPts val="1800"/>
              <a:buNone/>
            </a:pPr>
            <a:r>
              <a:rPr lang="en-US">
                <a:hlinkClick r:id="rId3"/>
              </a:rPr>
              <a:t>Python Week 2 Lab</a:t>
            </a:r>
            <a:r>
              <a:rPr lang="en-US"/>
              <a: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Extra: How about searching?</a:t>
            </a:r>
            <a:endParaRPr/>
          </a:p>
        </p:txBody>
      </p:sp>
      <p:sp>
        <p:nvSpPr>
          <p:cNvPr id="136" name="Google Shape;136;p8"/>
          <p:cNvSpPr txBox="1">
            <a:spLocks noGrp="1"/>
          </p:cNvSpPr>
          <p:nvPr>
            <p:ph type="body" idx="1"/>
          </p:nvPr>
        </p:nvSpPr>
        <p:spPr>
          <a:xfrm>
            <a:off x="311700" y="1152475"/>
            <a:ext cx="8520600" cy="3912418"/>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SzPts val="1800"/>
              <a:buNone/>
            </a:pPr>
            <a:r>
              <a:rPr lang="en-US"/>
              <a:t>You've started an online game studio and your game is a hit! Millions of people play many rounds every day .. but you want to get the users even more hooked.</a:t>
            </a:r>
            <a:endParaRPr/>
          </a:p>
          <a:p>
            <a:pPr marL="114300" lvl="0" indent="0" algn="l" rtl="0">
              <a:lnSpc>
                <a:spcPct val="114999"/>
              </a:lnSpc>
              <a:spcBef>
                <a:spcPts val="0"/>
              </a:spcBef>
              <a:spcAft>
                <a:spcPts val="0"/>
              </a:spcAft>
              <a:buSzPts val="1800"/>
              <a:buNone/>
            </a:pPr>
            <a:r>
              <a:rPr lang="en-US"/>
              <a:t>You'd like to implement this kind of feature:</a:t>
            </a:r>
            <a:endParaRPr/>
          </a:p>
          <a:p>
            <a:pPr marL="114300" lvl="0" indent="0" algn="l" rtl="0">
              <a:lnSpc>
                <a:spcPct val="114999"/>
              </a:lnSpc>
              <a:spcBef>
                <a:spcPts val="0"/>
              </a:spcBef>
              <a:spcAft>
                <a:spcPts val="0"/>
              </a:spcAft>
              <a:buSzPts val="1800"/>
              <a:buNone/>
            </a:pPr>
            <a:r>
              <a:rPr lang="en-US"/>
              <a:t>Only registered users can get their top scores in the hall of fame. The hall of fame has currently millions of scores in an ascending order. Many of them are "identical" (the same score). NB: Descending order..</a:t>
            </a:r>
            <a:endParaRPr/>
          </a:p>
          <a:p>
            <a:pPr marL="11430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r>
              <a:rPr lang="en-US"/>
              <a:t>For unregistered users who play your game you'd like to show a message like:</a:t>
            </a:r>
            <a:endParaRPr/>
          </a:p>
          <a:p>
            <a:pPr marL="114300" lvl="0" indent="0" algn="l" rtl="0">
              <a:lnSpc>
                <a:spcPct val="114999"/>
              </a:lnSpc>
              <a:spcBef>
                <a:spcPts val="0"/>
              </a:spcBef>
              <a:spcAft>
                <a:spcPts val="0"/>
              </a:spcAft>
              <a:buSzPts val="1800"/>
              <a:buNone/>
            </a:pPr>
            <a:r>
              <a:rPr lang="en-US"/>
              <a:t>"If you had registered your score would be in position 6000! Register!" How?</a:t>
            </a:r>
            <a:endParaRPr/>
          </a:p>
          <a:p>
            <a:pPr marL="114300" lvl="0" indent="0" algn="l" rtl="0">
              <a:lnSpc>
                <a:spcPct val="114999"/>
              </a:lnSpc>
              <a:spcBef>
                <a:spcPts val="0"/>
              </a:spcBef>
              <a:spcAft>
                <a:spcPts val="0"/>
              </a:spcAft>
              <a:buSzPts val="1800"/>
              <a:buNone/>
            </a:pPr>
            <a:endParaRPr/>
          </a:p>
        </p:txBody>
      </p:sp>
      <p:graphicFrame>
        <p:nvGraphicFramePr>
          <p:cNvPr id="137" name="Google Shape;137;p8"/>
          <p:cNvGraphicFramePr/>
          <p:nvPr/>
        </p:nvGraphicFramePr>
        <p:xfrm>
          <a:off x="545189" y="3288734"/>
          <a:ext cx="7922750" cy="784300"/>
        </p:xfrm>
        <a:graphic>
          <a:graphicData uri="http://schemas.openxmlformats.org/drawingml/2006/table">
            <a:tbl>
              <a:tblPr firstRow="1" bandRow="1">
                <a:noFill/>
                <a:tableStyleId>{F65F74A6-CE41-4C4D-B449-66AC8C4E7FF5}</a:tableStyleId>
              </a:tblPr>
              <a:tblGrid>
                <a:gridCol w="792275">
                  <a:extLst>
                    <a:ext uri="{9D8B030D-6E8A-4147-A177-3AD203B41FA5}">
                      <a16:colId xmlns:a16="http://schemas.microsoft.com/office/drawing/2014/main" val="20000"/>
                    </a:ext>
                  </a:extLst>
                </a:gridCol>
                <a:gridCol w="792275">
                  <a:extLst>
                    <a:ext uri="{9D8B030D-6E8A-4147-A177-3AD203B41FA5}">
                      <a16:colId xmlns:a16="http://schemas.microsoft.com/office/drawing/2014/main" val="20001"/>
                    </a:ext>
                  </a:extLst>
                </a:gridCol>
                <a:gridCol w="792275">
                  <a:extLst>
                    <a:ext uri="{9D8B030D-6E8A-4147-A177-3AD203B41FA5}">
                      <a16:colId xmlns:a16="http://schemas.microsoft.com/office/drawing/2014/main" val="20002"/>
                    </a:ext>
                  </a:extLst>
                </a:gridCol>
                <a:gridCol w="792275">
                  <a:extLst>
                    <a:ext uri="{9D8B030D-6E8A-4147-A177-3AD203B41FA5}">
                      <a16:colId xmlns:a16="http://schemas.microsoft.com/office/drawing/2014/main" val="20003"/>
                    </a:ext>
                  </a:extLst>
                </a:gridCol>
                <a:gridCol w="792275">
                  <a:extLst>
                    <a:ext uri="{9D8B030D-6E8A-4147-A177-3AD203B41FA5}">
                      <a16:colId xmlns:a16="http://schemas.microsoft.com/office/drawing/2014/main" val="20004"/>
                    </a:ext>
                  </a:extLst>
                </a:gridCol>
                <a:gridCol w="792275">
                  <a:extLst>
                    <a:ext uri="{9D8B030D-6E8A-4147-A177-3AD203B41FA5}">
                      <a16:colId xmlns:a16="http://schemas.microsoft.com/office/drawing/2014/main" val="20005"/>
                    </a:ext>
                  </a:extLst>
                </a:gridCol>
                <a:gridCol w="792275">
                  <a:extLst>
                    <a:ext uri="{9D8B030D-6E8A-4147-A177-3AD203B41FA5}">
                      <a16:colId xmlns:a16="http://schemas.microsoft.com/office/drawing/2014/main" val="20006"/>
                    </a:ext>
                  </a:extLst>
                </a:gridCol>
                <a:gridCol w="792275">
                  <a:extLst>
                    <a:ext uri="{9D8B030D-6E8A-4147-A177-3AD203B41FA5}">
                      <a16:colId xmlns:a16="http://schemas.microsoft.com/office/drawing/2014/main" val="20007"/>
                    </a:ext>
                  </a:extLst>
                </a:gridCol>
                <a:gridCol w="792275">
                  <a:extLst>
                    <a:ext uri="{9D8B030D-6E8A-4147-A177-3AD203B41FA5}">
                      <a16:colId xmlns:a16="http://schemas.microsoft.com/office/drawing/2014/main" val="20008"/>
                    </a:ext>
                  </a:extLst>
                </a:gridCol>
                <a:gridCol w="792275">
                  <a:extLst>
                    <a:ext uri="{9D8B030D-6E8A-4147-A177-3AD203B41FA5}">
                      <a16:colId xmlns:a16="http://schemas.microsoft.com/office/drawing/2014/main" val="20009"/>
                    </a:ext>
                  </a:extLst>
                </a:gridCol>
              </a:tblGrid>
              <a:tr h="392150">
                <a:tc>
                  <a:txBody>
                    <a:bodyPr/>
                    <a:lstStyle/>
                    <a:p>
                      <a:pPr marL="0" marR="0" lvl="0" indent="0" algn="l" rtl="0">
                        <a:lnSpc>
                          <a:spcPct val="100000"/>
                        </a:lnSpc>
                        <a:spcBef>
                          <a:spcPts val="0"/>
                        </a:spcBef>
                        <a:spcAft>
                          <a:spcPts val="0"/>
                        </a:spcAft>
                        <a:buNone/>
                      </a:pPr>
                      <a:r>
                        <a:rPr lang="en-US" sz="1400" u="none" strike="noStrike" cap="none"/>
                        <a:t>0</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6000</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6001</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6002</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100001</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100002</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a:t>
                      </a:r>
                      <a:endParaRPr/>
                    </a:p>
                  </a:txBody>
                  <a:tcPr marL="91450" marR="91450" marT="45725" marB="45725"/>
                </a:tc>
                <a:extLst>
                  <a:ext uri="{0D108BD9-81ED-4DB2-BD59-A6C34878D82A}">
                    <a16:rowId xmlns:a16="http://schemas.microsoft.com/office/drawing/2014/main" val="10000"/>
                  </a:ext>
                </a:extLst>
              </a:tr>
              <a:tr h="392150">
                <a:tc>
                  <a:txBody>
                    <a:bodyPr/>
                    <a:lstStyle/>
                    <a:p>
                      <a:pPr marL="0" marR="0" lvl="0" indent="0" algn="l" rtl="0">
                        <a:lnSpc>
                          <a:spcPct val="100000"/>
                        </a:lnSpc>
                        <a:spcBef>
                          <a:spcPts val="0"/>
                        </a:spcBef>
                        <a:spcAft>
                          <a:spcPts val="0"/>
                        </a:spcAft>
                        <a:buNone/>
                      </a:pPr>
                      <a:r>
                        <a:rPr lang="en-US" sz="1400" u="none" strike="noStrike" cap="none"/>
                        <a:t>80999</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80900</a:t>
                      </a:r>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10700</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10655</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10655</a:t>
                      </a:r>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2000</a:t>
                      </a:r>
                      <a:endParaRPr/>
                    </a:p>
                  </a:txBody>
                  <a:tcPr marL="91450" marR="91450" marT="45725" marB="45725"/>
                </a:tc>
                <a:tc>
                  <a:txBody>
                    <a:bodyPr/>
                    <a:lstStyle/>
                    <a:p>
                      <a:pPr marL="0" marR="0" lvl="0" indent="0" algn="l" rtl="0">
                        <a:lnSpc>
                          <a:spcPct val="100000"/>
                        </a:lnSpc>
                        <a:spcBef>
                          <a:spcPts val="0"/>
                        </a:spcBef>
                        <a:spcAft>
                          <a:spcPts val="0"/>
                        </a:spcAft>
                        <a:buNone/>
                      </a:pPr>
                      <a:r>
                        <a:rPr lang="en-US" sz="1400" u="none" strike="noStrike" cap="none"/>
                        <a:t>2000</a:t>
                      </a:r>
                      <a:endParaRPr/>
                    </a:p>
                  </a:txBody>
                  <a:tcPr marL="91450" marR="91450" marT="45725" marB="45725"/>
                </a:tc>
                <a:tc>
                  <a:txBody>
                    <a:bodyPr/>
                    <a:lstStyle/>
                    <a:p>
                      <a:pPr marL="0" marR="0" lvl="0" indent="0" algn="l" rtl="0">
                        <a:lnSpc>
                          <a:spcPct val="100000"/>
                        </a:lnSpc>
                        <a:spcBef>
                          <a:spcPts val="0"/>
                        </a:spcBef>
                        <a:spcAft>
                          <a:spcPts val="0"/>
                        </a:spcAft>
                        <a:buNone/>
                      </a:pPr>
                      <a:endParaRPr sz="1400" u="none" strike="noStrike" cap="none"/>
                    </a:p>
                  </a:txBody>
                  <a:tcPr marL="91450" marR="91450" marT="45725" marB="45725"/>
                </a:tc>
                <a:extLst>
                  <a:ext uri="{0D108BD9-81ED-4DB2-BD59-A6C34878D82A}">
                    <a16:rowId xmlns:a16="http://schemas.microsoft.com/office/drawing/2014/main" val="10001"/>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Today</a:t>
            </a:r>
            <a:endParaRPr/>
          </a:p>
        </p:txBody>
      </p:sp>
      <p:sp>
        <p:nvSpPr>
          <p:cNvPr id="62" name="Google Shape;62;p2"/>
          <p:cNvSpPr txBox="1">
            <a:spLocks noGrp="1"/>
          </p:cNvSpPr>
          <p:nvPr>
            <p:ph type="body" idx="1"/>
          </p:nvPr>
        </p:nvSpPr>
        <p:spPr>
          <a:xfrm>
            <a:off x="311700" y="1152475"/>
            <a:ext cx="8552949" cy="2129044"/>
          </a:xfrm>
          <a:prstGeom prst="rect">
            <a:avLst/>
          </a:prstGeom>
          <a:noFill/>
          <a:ln>
            <a:noFill/>
          </a:ln>
        </p:spPr>
        <p:txBody>
          <a:bodyPr spcFirstLastPara="1" wrap="square" lIns="91425" tIns="91425" rIns="91425" bIns="91425" anchor="t" anchorCtr="0">
            <a:normAutofit/>
          </a:bodyPr>
          <a:lstStyle/>
          <a:p>
            <a:pPr marL="0" indent="0">
              <a:buSzPts val="1946"/>
              <a:buNone/>
            </a:pPr>
            <a:r>
              <a:rPr lang="en-US"/>
              <a:t>Python and processing (big) data.</a:t>
            </a:r>
            <a:endParaRPr/>
          </a:p>
          <a:p>
            <a:pPr marL="0" lvl="0" indent="0" algn="l" rtl="0">
              <a:lnSpc>
                <a:spcPct val="115000"/>
              </a:lnSpc>
              <a:spcBef>
                <a:spcPts val="1200"/>
              </a:spcBef>
              <a:spcAft>
                <a:spcPts val="0"/>
              </a:spcAft>
              <a:buSzPts val="1946"/>
              <a:buNone/>
            </a:pPr>
            <a:r>
              <a:rPr lang="en-US"/>
              <a:t>Python iterations and lists with Google </a:t>
            </a:r>
            <a:r>
              <a:rPr lang="en-US" err="1"/>
              <a:t>Colab</a:t>
            </a:r>
            <a:r>
              <a:rPr lang="en-US"/>
              <a:t>.</a:t>
            </a:r>
            <a:endParaRPr/>
          </a:p>
          <a:p>
            <a:pPr marL="0" lvl="0" indent="0" algn="l" rtl="0">
              <a:lnSpc>
                <a:spcPct val="115000"/>
              </a:lnSpc>
              <a:spcBef>
                <a:spcPts val="1200"/>
              </a:spcBef>
              <a:spcAft>
                <a:spcPts val="0"/>
              </a:spcAft>
              <a:buSzPts val="1946"/>
              <a:buNone/>
            </a:pPr>
            <a:r>
              <a:rPr lang="en-US"/>
              <a:t>Python web server.</a:t>
            </a:r>
            <a:endParaRPr/>
          </a:p>
          <a:p>
            <a:pPr marL="0" indent="0">
              <a:lnSpc>
                <a:spcPct val="114999"/>
              </a:lnSpc>
              <a:spcBef>
                <a:spcPts val="2400"/>
              </a:spcBef>
              <a:buSzPts val="1946"/>
              <a:buNone/>
            </a:pPr>
            <a:r>
              <a:rPr lang="en-US"/>
              <a:t>Bits -&gt; Bytes -&gt; .. -&gt; Exabytes. How about putting these bytes somewhere?</a:t>
            </a:r>
            <a:endParaRPr/>
          </a:p>
        </p:txBody>
      </p:sp>
      <p:pic>
        <p:nvPicPr>
          <p:cNvPr id="63" name="Google Shape;63;p2"/>
          <p:cNvPicPr preferRelativeResize="0"/>
          <p:nvPr/>
        </p:nvPicPr>
        <p:blipFill rotWithShape="1">
          <a:blip r:embed="rId3">
            <a:alphaModFix/>
          </a:blip>
          <a:srcRect/>
          <a:stretch/>
        </p:blipFill>
        <p:spPr>
          <a:xfrm>
            <a:off x="407598" y="3122546"/>
            <a:ext cx="1988389" cy="1906869"/>
          </a:xfrm>
          <a:prstGeom prst="rect">
            <a:avLst/>
          </a:prstGeom>
          <a:noFill/>
          <a:ln>
            <a:noFill/>
          </a:ln>
        </p:spPr>
      </p:pic>
      <p:pic>
        <p:nvPicPr>
          <p:cNvPr id="64" name="Google Shape;64;p2" descr="Graphical user interface&#10;&#10;Description automatically generated"/>
          <p:cNvPicPr preferRelativeResize="0"/>
          <p:nvPr/>
        </p:nvPicPr>
        <p:blipFill rotWithShape="1">
          <a:blip r:embed="rId4">
            <a:alphaModFix/>
          </a:blip>
          <a:srcRect/>
          <a:stretch/>
        </p:blipFill>
        <p:spPr>
          <a:xfrm>
            <a:off x="3804249" y="3118490"/>
            <a:ext cx="2473625" cy="1893417"/>
          </a:xfrm>
          <a:prstGeom prst="rect">
            <a:avLst/>
          </a:prstGeom>
          <a:noFill/>
          <a:ln>
            <a:noFill/>
          </a:ln>
        </p:spPr>
      </p:pic>
      <p:sp>
        <p:nvSpPr>
          <p:cNvPr id="65" name="Google Shape;65;p2"/>
          <p:cNvSpPr txBox="1"/>
          <p:nvPr/>
        </p:nvSpPr>
        <p:spPr>
          <a:xfrm>
            <a:off x="6701118" y="3720352"/>
            <a:ext cx="180974" cy="36194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66" name="Google Shape;66;p2"/>
          <p:cNvSpPr txBox="1"/>
          <p:nvPr/>
        </p:nvSpPr>
        <p:spPr>
          <a:xfrm>
            <a:off x="6566646" y="3272117"/>
            <a:ext cx="2330823" cy="160039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Both images from Wikipedia.</a:t>
            </a:r>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r>
              <a:rPr lang="en-US"/>
              <a:t>Where is data? 1st idea: in files.</a:t>
            </a:r>
          </a:p>
          <a:p>
            <a:endParaRPr lang="en-US"/>
          </a:p>
          <a:p>
            <a:pPr marL="0" marR="0" lvl="0" indent="0" algn="l">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What is a file?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From last week</a:t>
            </a:r>
            <a:endParaRPr/>
          </a:p>
        </p:txBody>
      </p:sp>
      <p:sp>
        <p:nvSpPr>
          <p:cNvPr id="62" name="Google Shape;62;p2"/>
          <p:cNvSpPr txBox="1">
            <a:spLocks noGrp="1"/>
          </p:cNvSpPr>
          <p:nvPr>
            <p:ph type="body" idx="1"/>
          </p:nvPr>
        </p:nvSpPr>
        <p:spPr>
          <a:xfrm>
            <a:off x="311700" y="1152475"/>
            <a:ext cx="8617647" cy="3412223"/>
          </a:xfrm>
          <a:prstGeom prst="rect">
            <a:avLst/>
          </a:prstGeom>
          <a:noFill/>
          <a:ln>
            <a:noFill/>
          </a:ln>
        </p:spPr>
        <p:txBody>
          <a:bodyPr spcFirstLastPara="1" wrap="square" lIns="91425" tIns="91425" rIns="91425" bIns="91425" anchor="t" anchorCtr="0">
            <a:normAutofit/>
          </a:bodyPr>
          <a:lstStyle/>
          <a:p>
            <a:pPr marL="0" indent="0">
              <a:lnSpc>
                <a:spcPct val="114999"/>
              </a:lnSpc>
              <a:buNone/>
            </a:pPr>
            <a:r>
              <a:rPr lang="en-US"/>
              <a:t>Assignment feedback</a:t>
            </a:r>
          </a:p>
          <a:p>
            <a:pPr marL="0" indent="0">
              <a:lnSpc>
                <a:spcPct val="114999"/>
              </a:lnSpc>
              <a:buNone/>
            </a:pPr>
            <a:endParaRPr lang="en-US"/>
          </a:p>
          <a:p>
            <a:pPr marL="0" indent="0">
              <a:lnSpc>
                <a:spcPct val="114999"/>
              </a:lnSpc>
              <a:buNone/>
            </a:pPr>
            <a:r>
              <a:rPr lang="en-US"/>
              <a:t>Creating a file on a Mac (many other ways, too): nano a2.py</a:t>
            </a:r>
          </a:p>
          <a:p>
            <a:pPr marL="0" indent="0">
              <a:lnSpc>
                <a:spcPct val="114999"/>
              </a:lnSpc>
              <a:buNone/>
            </a:pPr>
            <a:r>
              <a:rPr lang="en-US"/>
              <a:t>Then python3 a2.py</a:t>
            </a:r>
          </a:p>
          <a:p>
            <a:pPr marL="0" indent="0">
              <a:lnSpc>
                <a:spcPct val="114999"/>
              </a:lnSpc>
              <a:buNone/>
            </a:pPr>
            <a:r>
              <a:rPr lang="en-US"/>
              <a:t>&lt;class </a:t>
            </a:r>
            <a:r>
              <a:rPr lang="en-US" err="1"/>
              <a:t>'int</a:t>
            </a:r>
            <a:r>
              <a:rPr lang="en-US"/>
              <a:t>'&gt;</a:t>
            </a:r>
          </a:p>
          <a:p>
            <a:pPr marL="0" indent="0">
              <a:lnSpc>
                <a:spcPct val="114999"/>
              </a:lnSpc>
              <a:buNone/>
            </a:pPr>
            <a:endParaRPr lang="en-US"/>
          </a:p>
          <a:p>
            <a:pPr marL="0" indent="0">
              <a:lnSpc>
                <a:spcPct val="114999"/>
              </a:lnSpc>
              <a:buNone/>
            </a:pPr>
            <a:endParaRPr lang="en-US"/>
          </a:p>
          <a:p>
            <a:pPr marL="0" indent="0">
              <a:lnSpc>
                <a:spcPct val="114999"/>
              </a:lnSpc>
              <a:buNone/>
            </a:pPr>
            <a:endParaRPr lang="en-US"/>
          </a:p>
          <a:p>
            <a:pPr marL="0" indent="0">
              <a:lnSpc>
                <a:spcPct val="114999"/>
              </a:lnSpc>
              <a:buNone/>
            </a:pPr>
            <a:endParaRPr lang="en-US"/>
          </a:p>
          <a:p>
            <a:pPr marL="0" indent="0">
              <a:lnSpc>
                <a:spcPct val="114999"/>
              </a:lnSpc>
              <a:buNone/>
            </a:pPr>
            <a:r>
              <a:rPr lang="en-US"/>
              <a:t>+ Using Google </a:t>
            </a:r>
            <a:r>
              <a:rPr lang="en-US" err="1"/>
              <a:t>Colab</a:t>
            </a:r>
            <a:r>
              <a:rPr lang="en-US"/>
              <a:t> (later today)</a:t>
            </a:r>
          </a:p>
          <a:p>
            <a:pPr marL="0" indent="0">
              <a:lnSpc>
                <a:spcPct val="114999"/>
              </a:lnSpc>
              <a:buNone/>
            </a:pPr>
            <a:endParaRPr lang="en-US"/>
          </a:p>
          <a:p>
            <a:pPr marL="0" indent="0">
              <a:lnSpc>
                <a:spcPct val="114999"/>
              </a:lnSpc>
              <a:buNone/>
            </a:pPr>
            <a:endParaRPr lang="en-US"/>
          </a:p>
        </p:txBody>
      </p:sp>
      <p:sp>
        <p:nvSpPr>
          <p:cNvPr id="65" name="Google Shape;65;p2"/>
          <p:cNvSpPr txBox="1"/>
          <p:nvPr/>
        </p:nvSpPr>
        <p:spPr>
          <a:xfrm>
            <a:off x="6701118" y="3720352"/>
            <a:ext cx="180974" cy="36194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pic>
        <p:nvPicPr>
          <p:cNvPr id="2" name="Picture 1" descr="A computer screen shot of a computer screen&#10;&#10;Description automatically generated">
            <a:extLst>
              <a:ext uri="{FF2B5EF4-FFF2-40B4-BE49-F238E27FC236}">
                <a16:creationId xmlns:a16="http://schemas.microsoft.com/office/drawing/2014/main" id="{0BF359BC-4273-BE9E-304A-F433C6692D20}"/>
              </a:ext>
            </a:extLst>
          </p:cNvPr>
          <p:cNvPicPr>
            <a:picLocks noChangeAspect="1"/>
          </p:cNvPicPr>
          <p:nvPr/>
        </p:nvPicPr>
        <p:blipFill>
          <a:blip r:embed="rId3"/>
          <a:stretch>
            <a:fillRect/>
          </a:stretch>
        </p:blipFill>
        <p:spPr>
          <a:xfrm>
            <a:off x="5249173" y="215769"/>
            <a:ext cx="3454879" cy="1498622"/>
          </a:xfrm>
          <a:prstGeom prst="rect">
            <a:avLst/>
          </a:prstGeom>
        </p:spPr>
      </p:pic>
      <p:pic>
        <p:nvPicPr>
          <p:cNvPr id="3" name="Picture 2" descr="A screenshot of a computer code&#10;&#10;Description automatically generated">
            <a:extLst>
              <a:ext uri="{FF2B5EF4-FFF2-40B4-BE49-F238E27FC236}">
                <a16:creationId xmlns:a16="http://schemas.microsoft.com/office/drawing/2014/main" id="{1E5C2D9E-0BDE-2A28-6592-57DDB2FE0638}"/>
              </a:ext>
            </a:extLst>
          </p:cNvPr>
          <p:cNvPicPr>
            <a:picLocks noChangeAspect="1"/>
          </p:cNvPicPr>
          <p:nvPr/>
        </p:nvPicPr>
        <p:blipFill>
          <a:blip r:embed="rId4"/>
          <a:stretch>
            <a:fillRect/>
          </a:stretch>
        </p:blipFill>
        <p:spPr>
          <a:xfrm>
            <a:off x="4030692" y="2632689"/>
            <a:ext cx="4684142" cy="2325866"/>
          </a:xfrm>
          <a:prstGeom prst="rect">
            <a:avLst/>
          </a:prstGeom>
        </p:spPr>
      </p:pic>
    </p:spTree>
    <p:extLst>
      <p:ext uri="{BB962C8B-B14F-4D97-AF65-F5344CB8AC3E}">
        <p14:creationId xmlns:p14="http://schemas.microsoft.com/office/powerpoint/2010/main" val="34136819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This week’s main topics</a:t>
            </a:r>
            <a:endParaRPr/>
          </a:p>
        </p:txBody>
      </p:sp>
      <p:sp>
        <p:nvSpPr>
          <p:cNvPr id="79" name="Google Shape;79;p3"/>
          <p:cNvSpPr txBox="1">
            <a:spLocks noGrp="1"/>
          </p:cNvSpPr>
          <p:nvPr>
            <p:ph type="body" idx="1"/>
          </p:nvPr>
        </p:nvSpPr>
        <p:spPr>
          <a:xfrm>
            <a:off x="311700" y="1152475"/>
            <a:ext cx="8673000" cy="35661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0"/>
              </a:spcAft>
              <a:buSzPts val="1800"/>
              <a:buNone/>
            </a:pPr>
            <a:r>
              <a:rPr lang="en-US"/>
              <a:t>Some nice well-known algorithms (sorting).</a:t>
            </a:r>
            <a:endParaRPr/>
          </a:p>
          <a:p>
            <a:pPr marL="0" indent="0">
              <a:lnSpc>
                <a:spcPct val="114999"/>
              </a:lnSpc>
              <a:buNone/>
            </a:pPr>
            <a:r>
              <a:rPr lang="en-US"/>
              <a:t>This means: Our first data structure is an array (or a list in Python's terminology).</a:t>
            </a:r>
          </a:p>
          <a:p>
            <a:pPr marL="0" lvl="0" indent="0" algn="l" rtl="0">
              <a:lnSpc>
                <a:spcPct val="115000"/>
              </a:lnSpc>
              <a:spcBef>
                <a:spcPts val="1200"/>
              </a:spcBef>
              <a:spcAft>
                <a:spcPts val="0"/>
              </a:spcAft>
              <a:buSzPts val="1800"/>
              <a:buNone/>
            </a:pPr>
            <a:r>
              <a:rPr lang="en-US"/>
              <a:t>The Big O notation </a:t>
            </a:r>
            <a:r>
              <a:rPr lang="en-US" u="sng">
                <a:solidFill>
                  <a:schemeClr val="hlink"/>
                </a:solidFill>
                <a:hlinkClick r:id="rId3">
                  <a:extLst>
                    <a:ext uri="{A12FA001-AC4F-418D-AE19-62706E023703}">
                      <ahyp:hlinkClr xmlns:ahyp="http://schemas.microsoft.com/office/drawing/2018/hyperlinkcolor" val="tx"/>
                    </a:ext>
                  </a:extLst>
                </a:hlinkClick>
              </a:rPr>
              <a:t>https://runestone.academy/ns/books/published/pythonds/AlgorithmAnalysis/BigONotation.html</a:t>
            </a:r>
            <a:endParaRPr>
              <a:solidFill>
                <a:schemeClr val="hlink"/>
              </a:solidFill>
            </a:endParaRPr>
          </a:p>
          <a:p>
            <a:pPr marL="0" lvl="0" indent="0" algn="l" rtl="0">
              <a:lnSpc>
                <a:spcPct val="115000"/>
              </a:lnSpc>
              <a:spcBef>
                <a:spcPts val="1200"/>
              </a:spcBef>
              <a:spcAft>
                <a:spcPts val="0"/>
              </a:spcAft>
              <a:buClr>
                <a:schemeClr val="dk1"/>
              </a:buClr>
              <a:buSzPts val="1100"/>
              <a:buNone/>
            </a:pPr>
            <a:r>
              <a:rPr lang="en-US"/>
              <a:t>Python and data.</a:t>
            </a:r>
            <a:endParaRPr/>
          </a:p>
          <a:p>
            <a:pPr marL="0" lvl="0" indent="0" algn="l" rtl="0">
              <a:lnSpc>
                <a:spcPct val="114999"/>
              </a:lnSpc>
              <a:spcBef>
                <a:spcPts val="1200"/>
              </a:spcBef>
              <a:spcAft>
                <a:spcPts val="0"/>
              </a:spcAft>
              <a:buClr>
                <a:srgbClr val="595959"/>
              </a:buClr>
              <a:buSzPts val="1100"/>
              <a:buNone/>
            </a:pPr>
            <a:r>
              <a:rPr lang="en-US"/>
              <a:t>Python and files.</a:t>
            </a:r>
            <a:endParaRPr/>
          </a:p>
          <a:p>
            <a:pPr marL="0" lvl="0" indent="0" algn="l" rtl="0">
              <a:lnSpc>
                <a:spcPct val="115000"/>
              </a:lnSpc>
              <a:spcBef>
                <a:spcPts val="1200"/>
              </a:spcBef>
              <a:spcAft>
                <a:spcPts val="1200"/>
              </a:spcAft>
              <a:buClr>
                <a:schemeClr val="dk1"/>
              </a:buClr>
              <a:buSzPts val="1100"/>
              <a:buFont typeface="Arial"/>
              <a:buNone/>
            </a:pPr>
            <a:r>
              <a:rPr lang="en-US"/>
              <a:t>“A Python database program” (1980’s style).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g22945318398_0_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Files</a:t>
            </a:r>
            <a:endParaRPr/>
          </a:p>
        </p:txBody>
      </p:sp>
      <p:sp>
        <p:nvSpPr>
          <p:cNvPr id="72" name="Google Shape;72;g22945318398_0_5"/>
          <p:cNvSpPr txBox="1"/>
          <p:nvPr/>
        </p:nvSpPr>
        <p:spPr>
          <a:xfrm>
            <a:off x="6701118" y="3720352"/>
            <a:ext cx="1809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73" name="Google Shape;73;g22945318398_0_5"/>
          <p:cNvSpPr txBox="1"/>
          <p:nvPr/>
        </p:nvSpPr>
        <p:spPr>
          <a:xfrm>
            <a:off x="311694" y="1009561"/>
            <a:ext cx="8520600" cy="4185721"/>
          </a:xfrm>
          <a:prstGeom prst="rect">
            <a:avLst/>
          </a:prstGeom>
          <a:noFill/>
          <a:ln>
            <a:noFill/>
          </a:ln>
        </p:spPr>
        <p:txBody>
          <a:bodyPr spcFirstLastPara="1" wrap="square" lIns="91425" tIns="45700" rIns="91425" bIns="45700" anchor="t" anchorCtr="0">
            <a:spAutoFit/>
          </a:bodyPr>
          <a:lstStyle/>
          <a:p>
            <a:r>
              <a:rPr lang="en-US"/>
              <a:t>How big are files? What/where are they?</a:t>
            </a:r>
          </a:p>
          <a:p>
            <a:pPr marL="0" marR="0" lvl="0" indent="0" algn="l" rtl="0">
              <a:lnSpc>
                <a:spcPct val="100000"/>
              </a:lnSpc>
              <a:spcBef>
                <a:spcPts val="0"/>
              </a:spcBef>
              <a:spcAft>
                <a:spcPts val="0"/>
              </a:spcAft>
              <a:buNone/>
            </a:pPr>
            <a:endParaRPr/>
          </a:p>
          <a:p>
            <a:r>
              <a:rPr lang="en-US"/>
              <a:t>A text file Alice in Wonderland </a:t>
            </a:r>
            <a:r>
              <a:rPr lang="en-US" u="sng">
                <a:solidFill>
                  <a:schemeClr val="hlink"/>
                </a:solidFill>
                <a:hlinkClick r:id="rId3">
                  <a:extLst>
                    <a:ext uri="{A12FA001-AC4F-418D-AE19-62706E023703}">
                      <ahyp:hlinkClr xmlns:ahyp="http://schemas.microsoft.com/office/drawing/2018/hyperlinkcolor" val="tx"/>
                    </a:ext>
                  </a:extLst>
                </a:hlinkClick>
              </a:rPr>
              <a:t>https://www.gutenberg.org/cache/epub/11/pg11.txt</a:t>
            </a:r>
            <a:r>
              <a:rPr lang="en-US"/>
              <a:t> </a:t>
            </a:r>
          </a:p>
          <a:p>
            <a:endParaRPr lang="en-US"/>
          </a:p>
          <a:p>
            <a:pPr marL="0" marR="0" lvl="0" indent="0" algn="l" rtl="0">
              <a:lnSpc>
                <a:spcPct val="100000"/>
              </a:lnSpc>
              <a:spcBef>
                <a:spcPts val="0"/>
              </a:spcBef>
              <a:spcAft>
                <a:spcPts val="0"/>
              </a:spcAft>
              <a:buNone/>
            </a:pPr>
            <a:r>
              <a:rPr lang="en-US"/>
              <a:t>A binary file, a photo of Chula, resolution 512x512.</a:t>
            </a:r>
            <a:endParaRPr/>
          </a:p>
          <a:p>
            <a:r>
              <a:rPr lang="en-US"/>
              <a:t>https://lh3.googleusercontent.com/p/AF1QipPyWgLD6IyWQjkS-HiPSC7AqJksNIv7obfEfESr </a:t>
            </a:r>
            <a:endParaRPr/>
          </a:p>
          <a:p>
            <a:pPr marL="0" marR="0" lvl="0" indent="0" algn="l" rtl="0">
              <a:lnSpc>
                <a:spcPct val="100000"/>
              </a:lnSpc>
              <a:spcBef>
                <a:spcPts val="0"/>
              </a:spcBef>
              <a:spcAft>
                <a:spcPts val="0"/>
              </a:spcAft>
              <a:buNone/>
            </a:pPr>
            <a:r>
              <a:rPr lang="en-US"/>
              <a:t>Photos taken with a mobile phone camera are typically about 2 MB.</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en-US"/>
              <a:t>An audio file, MP3, 3 minutes of audio about 5 MB.</a:t>
            </a:r>
            <a:endParaRPr/>
          </a:p>
          <a:p>
            <a:pPr marL="0" marR="0" lvl="0" indent="0" algn="l" rtl="0">
              <a:lnSpc>
                <a:spcPct val="100000"/>
              </a:lnSpc>
              <a:spcBef>
                <a:spcPts val="0"/>
              </a:spcBef>
              <a:spcAft>
                <a:spcPts val="0"/>
              </a:spcAft>
              <a:buNone/>
            </a:pPr>
            <a:endParaRPr/>
          </a:p>
          <a:p>
            <a:r>
              <a:rPr lang="en-US"/>
              <a:t>A video file, MP4, 40 minutes of video w audio about 300 MB. A small example, no audio: http://natto.mooo.com/earth.mp4</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Wikipedia's English language text content (no images/sound/</a:t>
            </a:r>
            <a:r>
              <a:rPr lang="en-US" sz="1400" b="0" i="0" u="none" strike="noStrike" cap="none" err="1">
                <a:solidFill>
                  <a:srgbClr val="000000"/>
                </a:solidFill>
                <a:latin typeface="Arial"/>
                <a:ea typeface="Arial"/>
                <a:cs typeface="Arial"/>
                <a:sym typeface="Arial"/>
              </a:rPr>
              <a:t>etc</a:t>
            </a:r>
            <a:r>
              <a:rPr lang="en-US" sz="1400" b="0" i="0" u="none" strike="noStrike" cap="none">
                <a:solidFill>
                  <a:srgbClr val="000000"/>
                </a:solidFill>
                <a:latin typeface="Arial"/>
                <a:ea typeface="Arial"/>
                <a:cs typeface="Arial"/>
                <a:sym typeface="Arial"/>
              </a:rPr>
              <a:t>) is about 130 GB.</a:t>
            </a:r>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With the media a few terabytes.</a:t>
            </a:r>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en-US" sz="1400" b="0" i="0" u="none" strike="noStrike" cap="none">
                <a:solidFill>
                  <a:srgbClr val="000000"/>
                </a:solidFill>
                <a:latin typeface="Arial"/>
                <a:ea typeface="Arial"/>
                <a:cs typeface="Arial"/>
                <a:sym typeface="Arial"/>
              </a:rPr>
              <a:t>A big collection of films (like an internet provider may have) can be a petabyte.</a:t>
            </a:r>
            <a:endParaRPr sz="1400" b="0" i="0" u="none" strike="noStrike" cap="none">
              <a:solidFill>
                <a:srgbClr val="000000"/>
              </a:solidFill>
              <a:latin typeface="Arial"/>
              <a:ea typeface="Arial"/>
              <a:cs typeface="Arial"/>
            </a:endParaRPr>
          </a:p>
          <a:p>
            <a:pPr marL="0" marR="0" lvl="0" indent="0" algn="l" rtl="0">
              <a:lnSpc>
                <a:spcPct val="100000"/>
              </a:lnSpc>
              <a:spcBef>
                <a:spcPts val="0"/>
              </a:spcBef>
              <a:spcAft>
                <a:spcPts val="0"/>
              </a:spcAft>
              <a:buNone/>
            </a:pPr>
            <a:endParaRPr/>
          </a:p>
          <a:p>
            <a:pPr marL="0" marR="0" lvl="0" indent="0" algn="l" rtl="0">
              <a:lnSpc>
                <a:spcPct val="100000"/>
              </a:lnSpc>
              <a:spcBef>
                <a:spcPts val="0"/>
              </a:spcBef>
              <a:spcAft>
                <a:spcPts val="0"/>
              </a:spcAft>
              <a:buNone/>
            </a:pPr>
            <a:r>
              <a:rPr lang="en-US"/>
              <a:t>Exabyte? Some science labs are getting close https://home.cern/science/computing/storage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g267da54c38b_0_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r>
              <a:rPr lang="en-US"/>
              <a:t>Big O (from the textbook) back at 10:00</a:t>
            </a:r>
            <a:endParaRPr/>
          </a:p>
        </p:txBody>
      </p:sp>
      <p:pic>
        <p:nvPicPr>
          <p:cNvPr id="85" name="Google Shape;85;g267da54c38b_0_1"/>
          <p:cNvPicPr preferRelativeResize="0"/>
          <p:nvPr/>
        </p:nvPicPr>
        <p:blipFill>
          <a:blip r:embed="rId3">
            <a:alphaModFix/>
          </a:blip>
          <a:stretch>
            <a:fillRect/>
          </a:stretch>
        </p:blipFill>
        <p:spPr>
          <a:xfrm>
            <a:off x="152400" y="1170125"/>
            <a:ext cx="8099391"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4"/>
          <p:cNvSpPr txBox="1">
            <a:spLocks noGrp="1"/>
          </p:cNvSpPr>
          <p:nvPr>
            <p:ph type="title"/>
          </p:nvPr>
        </p:nvSpPr>
        <p:spPr>
          <a:xfrm>
            <a:off x="318504" y="451829"/>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Sorting</a:t>
            </a:r>
            <a:endParaRPr/>
          </a:p>
        </p:txBody>
      </p:sp>
      <p:sp>
        <p:nvSpPr>
          <p:cNvPr id="91" name="Google Shape;91;p4"/>
          <p:cNvSpPr txBox="1">
            <a:spLocks noGrp="1"/>
          </p:cNvSpPr>
          <p:nvPr>
            <p:ph type="body" idx="1"/>
          </p:nvPr>
        </p:nvSpPr>
        <p:spPr>
          <a:xfrm>
            <a:off x="311700" y="1152475"/>
            <a:ext cx="8639213" cy="3750673"/>
          </a:xfrm>
          <a:prstGeom prst="rect">
            <a:avLst/>
          </a:prstGeom>
          <a:noFill/>
          <a:ln>
            <a:noFill/>
          </a:ln>
        </p:spPr>
        <p:txBody>
          <a:bodyPr spcFirstLastPara="1" wrap="square" lIns="91425" tIns="91425" rIns="91425" bIns="91425" anchor="t" anchorCtr="0">
            <a:normAutofit/>
          </a:bodyPr>
          <a:lstStyle/>
          <a:p>
            <a:pPr marL="114300" lvl="0" indent="0" algn="l" rtl="0">
              <a:lnSpc>
                <a:spcPct val="114999"/>
              </a:lnSpc>
              <a:spcBef>
                <a:spcPts val="0"/>
              </a:spcBef>
              <a:spcAft>
                <a:spcPts val="0"/>
              </a:spcAft>
              <a:buSzPts val="1800"/>
              <a:buNone/>
            </a:pPr>
            <a:r>
              <a:rPr lang="en-US" u="sng">
                <a:solidFill>
                  <a:schemeClr val="hlink"/>
                </a:solidFill>
                <a:hlinkClick r:id="rId3">
                  <a:extLst>
                    <a:ext uri="{A12FA001-AC4F-418D-AE19-62706E023703}">
                      <ahyp:hlinkClr xmlns:ahyp="http://schemas.microsoft.com/office/drawing/2018/hyperlinkcolor" val="tx"/>
                    </a:ext>
                  </a:extLst>
                </a:hlinkClick>
              </a:rPr>
              <a:t>https://runestone.academy/ns/books/published/pythonds/SortSearch/TheSelectionSort.html</a:t>
            </a:r>
            <a:endParaRPr lang="en-US">
              <a:solidFill>
                <a:schemeClr val="hlink"/>
              </a:solidFill>
            </a:endParaRPr>
          </a:p>
          <a:p>
            <a:pPr marL="114300" lvl="0" indent="0" algn="l" rtl="0">
              <a:lnSpc>
                <a:spcPct val="114999"/>
              </a:lnSpc>
              <a:spcBef>
                <a:spcPts val="0"/>
              </a:spcBef>
              <a:spcAft>
                <a:spcPts val="0"/>
              </a:spcAft>
              <a:buSzPts val="1800"/>
              <a:buNone/>
            </a:pPr>
            <a:r>
              <a:rPr lang="en-US"/>
              <a:t>In the unsorted part of the array (originally the entire array) we look for the smallest element and put it in its place.. By swapping it with the element at that place.</a:t>
            </a:r>
            <a:endParaRPr/>
          </a:p>
          <a:p>
            <a:pPr marL="114300" lvl="0" indent="0" algn="l" rtl="0">
              <a:lnSpc>
                <a:spcPct val="114999"/>
              </a:lnSpc>
              <a:spcBef>
                <a:spcPts val="0"/>
              </a:spcBef>
              <a:spcAft>
                <a:spcPts val="0"/>
              </a:spcAft>
              <a:buSzPts val="1800"/>
              <a:buNone/>
            </a:pPr>
            <a:r>
              <a:rPr lang="en-US"/>
              <a:t>Thus, the sorted part of the array grows .. until we have sorted the entire array.</a:t>
            </a:r>
            <a:endParaRPr/>
          </a:p>
          <a:p>
            <a:pPr marL="114300" lvl="0" indent="0" algn="l" rtl="0">
              <a:lnSpc>
                <a:spcPct val="114999"/>
              </a:lnSpc>
              <a:spcBef>
                <a:spcPts val="0"/>
              </a:spcBef>
              <a:spcAft>
                <a:spcPts val="0"/>
              </a:spcAft>
              <a:buSzPts val="1800"/>
              <a:buNone/>
            </a:pPr>
            <a:r>
              <a:rPr lang="en-US"/>
              <a:t>Let's think of an array of 10 elements. Finding the largest will require a scan of the entire array (10 elements) first, after that 9 elements, after that 8 ..</a:t>
            </a:r>
            <a:endParaRPr/>
          </a:p>
          <a:p>
            <a:pPr marL="114300" lvl="0" indent="0" algn="l" rtl="0">
              <a:lnSpc>
                <a:spcPct val="114999"/>
              </a:lnSpc>
              <a:spcBef>
                <a:spcPts val="0"/>
              </a:spcBef>
              <a:spcAft>
                <a:spcPts val="0"/>
              </a:spcAft>
              <a:buSzPts val="1800"/>
              <a:buNone/>
            </a:pPr>
            <a:r>
              <a:rPr lang="en-US"/>
              <a:t>10 + 9 + 8 + 7 + 6 + 5 + 4 + 3 + 2 comparisons (and potentially swaps, in the worst case).</a:t>
            </a:r>
          </a:p>
          <a:p>
            <a:pPr marL="114300" indent="0">
              <a:lnSpc>
                <a:spcPct val="114999"/>
              </a:lnSpc>
              <a:buNone/>
            </a:pPr>
            <a:r>
              <a:rPr lang="en-US"/>
              <a:t>http://liveexample.pearsoncmg.com/liang/animation/web/SelectionSort.html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Let's modify and measure</a:t>
            </a:r>
            <a:endParaRPr/>
          </a:p>
        </p:txBody>
      </p:sp>
      <p:sp>
        <p:nvSpPr>
          <p:cNvPr id="103" name="Google Shape;103;p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15000"/>
              </a:lnSpc>
              <a:spcBef>
                <a:spcPts val="0"/>
              </a:spcBef>
              <a:spcAft>
                <a:spcPts val="0"/>
              </a:spcAft>
              <a:buSzPts val="1800"/>
              <a:buNone/>
            </a:pPr>
            <a:r>
              <a:rPr lang="en-US"/>
              <a:t>Instead of this small list </a:t>
            </a:r>
            <a:r>
              <a:rPr lang="en-US" err="1"/>
              <a:t>alist</a:t>
            </a:r>
            <a:r>
              <a:rPr lang="en-US"/>
              <a:t> = [54,26,93,17,77,31,44,55,20], modify the code so that the list contain 10 000 random integer elements. Measure and write down how long the execution took. Modify so that the list contains 20 000 random elements. Measure and write down the execution time. Similarly for 30 000 and 40 000.</a:t>
            </a:r>
            <a:endParaRPr/>
          </a:p>
          <a:p>
            <a:pPr marL="114300" lvl="0" indent="0" algn="l" rtl="0">
              <a:lnSpc>
                <a:spcPct val="114999"/>
              </a:lnSpc>
              <a:spcBef>
                <a:spcPts val="0"/>
              </a:spcBef>
              <a:spcAft>
                <a:spcPts val="0"/>
              </a:spcAft>
              <a:buSzPts val="1800"/>
              <a:buNone/>
            </a:pPr>
            <a:endParaRPr/>
          </a:p>
          <a:p>
            <a:pPr marL="114300" lvl="0" indent="0" algn="l" rtl="0">
              <a:lnSpc>
                <a:spcPct val="114999"/>
              </a:lnSpc>
              <a:spcBef>
                <a:spcPts val="0"/>
              </a:spcBef>
              <a:spcAft>
                <a:spcPts val="0"/>
              </a:spcAft>
              <a:buSzPts val="1800"/>
              <a:buNone/>
            </a:pPr>
            <a:r>
              <a:rPr lang="en-US"/>
              <a:t>You can measure the execution time by adding "%%time" on top of the cell on Google </a:t>
            </a:r>
            <a:r>
              <a:rPr lang="en-US" err="1"/>
              <a:t>Colab</a:t>
            </a:r>
            <a:r>
              <a:rPr lang="en-US"/>
              <a: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g267da54c38b_0_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a:t>Let's modify and measure</a:t>
            </a:r>
            <a:endParaRPr/>
          </a:p>
        </p:txBody>
      </p:sp>
      <p:sp>
        <p:nvSpPr>
          <p:cNvPr id="109" name="Google Shape;109;g267da54c38b_0_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114300" lvl="0" indent="0" algn="l" rtl="0">
              <a:lnSpc>
                <a:spcPct val="114999"/>
              </a:lnSpc>
              <a:spcBef>
                <a:spcPts val="0"/>
              </a:spcBef>
              <a:spcAft>
                <a:spcPts val="0"/>
              </a:spcAft>
              <a:buSzPts val="1800"/>
              <a:buNone/>
            </a:pPr>
            <a:r>
              <a:rPr lang="en-US"/>
              <a:t>It may look like this</a:t>
            </a:r>
            <a:endParaRPr/>
          </a:p>
        </p:txBody>
      </p:sp>
      <p:pic>
        <p:nvPicPr>
          <p:cNvPr id="110" name="Google Shape;110;g267da54c38b_0_7"/>
          <p:cNvPicPr preferRelativeResize="0"/>
          <p:nvPr/>
        </p:nvPicPr>
        <p:blipFill>
          <a:blip r:embed="rId3">
            <a:alphaModFix/>
          </a:blip>
          <a:stretch>
            <a:fillRect/>
          </a:stretch>
        </p:blipFill>
        <p:spPr>
          <a:xfrm>
            <a:off x="865413" y="1617262"/>
            <a:ext cx="7534275" cy="2819400"/>
          </a:xfrm>
          <a:prstGeom prst="rect">
            <a:avLst/>
          </a:prstGeom>
          <a:noFill/>
          <a:ln>
            <a:noFill/>
          </a:ln>
        </p:spPr>
      </p:pic>
      <p:sp>
        <p:nvSpPr>
          <p:cNvPr id="111" name="Google Shape;111;g267da54c38b_0_7"/>
          <p:cNvSpPr txBox="1"/>
          <p:nvPr/>
        </p:nvSpPr>
        <p:spPr>
          <a:xfrm>
            <a:off x="406750" y="4658025"/>
            <a:ext cx="8345100" cy="39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t>Don't print the list! You'd be measuring the printing time, not sorting time.</a:t>
            </a: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E110BC3B6DBDD2479412D4858C73CB76" ma:contentTypeVersion="7" ma:contentTypeDescription="Create a new document." ma:contentTypeScope="" ma:versionID="a0ce9d0f6b0a7b782e13c99bfdd286b2">
  <xsd:schema xmlns:xsd="http://www.w3.org/2001/XMLSchema" xmlns:xs="http://www.w3.org/2001/XMLSchema" xmlns:p="http://schemas.microsoft.com/office/2006/metadata/properties" xmlns:ns2="afe855ff-b5d5-460f-b776-b81cdefb9161" targetNamespace="http://schemas.microsoft.com/office/2006/metadata/properties" ma:root="true" ma:fieldsID="cd1145b41210f3af1707a587d21cd908" ns2:_="">
    <xsd:import namespace="afe855ff-b5d5-460f-b776-b81cdefb9161"/>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e855ff-b5d5-460f-b776-b81cdefb916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4ADC6AA-2C2F-4133-8C68-CBF8737A1BC6}">
  <ds:schemaRefs>
    <ds:schemaRef ds:uri="http://schemas.microsoft.com/sharepoint/v3/contenttype/forms"/>
  </ds:schemaRefs>
</ds:datastoreItem>
</file>

<file path=customXml/itemProps2.xml><?xml version="1.0" encoding="utf-8"?>
<ds:datastoreItem xmlns:ds="http://schemas.openxmlformats.org/officeDocument/2006/customXml" ds:itemID="{09339D6B-D0C9-41BA-A86F-2C30AAAC2FB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A8F3975-5E8E-43F7-B97D-B6734823F5B7}">
  <ds:schemaRefs>
    <ds:schemaRef ds:uri="afe855ff-b5d5-460f-b776-b81cdefb916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14</Slides>
  <Notes>14</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Simple Light</vt:lpstr>
      <vt:lpstr>Data Structures/Big Data</vt:lpstr>
      <vt:lpstr>Today</vt:lpstr>
      <vt:lpstr>From last week</vt:lpstr>
      <vt:lpstr>This week’s main topics</vt:lpstr>
      <vt:lpstr>Files</vt:lpstr>
      <vt:lpstr>Big O (from the textbook) back at 10:00</vt:lpstr>
      <vt:lpstr>Sorting</vt:lpstr>
      <vt:lpstr>Let's modify and measure</vt:lpstr>
      <vt:lpstr>Let's modify and measure</vt:lpstr>
      <vt:lpstr>Let's modify and measure</vt:lpstr>
      <vt:lpstr>Performance..</vt:lpstr>
      <vt:lpstr>Example code, please run it on Google Colab</vt:lpstr>
      <vt:lpstr>Next</vt:lpstr>
      <vt:lpstr>Extra: How about searching?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Structures/Big Data</dc:title>
  <cp:revision>5</cp:revision>
  <dcterms:modified xsi:type="dcterms:W3CDTF">2023-12-03T21:54:22Z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0x010100E110BC3B6DBDD2479412D4858C73CB76</vt:lpwstr>
  </property>
</Properties>
</file>

<file path=docProps/thumbnail.jpeg>
</file>